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1"/>
  </p:notesMasterIdLst>
  <p:handoutMasterIdLst>
    <p:handoutMasterId r:id="rId12"/>
  </p:handoutMasterIdLst>
  <p:sldIdLst>
    <p:sldId id="256" r:id="rId2"/>
    <p:sldId id="293" r:id="rId3"/>
    <p:sldId id="322" r:id="rId4"/>
    <p:sldId id="357" r:id="rId5"/>
    <p:sldId id="358" r:id="rId6"/>
    <p:sldId id="356" r:id="rId7"/>
    <p:sldId id="360" r:id="rId8"/>
    <p:sldId id="359" r:id="rId9"/>
    <p:sldId id="353" r:id="rId10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9E1"/>
    <a:srgbClr val="A02878"/>
    <a:srgbClr val="5AA842"/>
    <a:srgbClr val="8B5F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A0356F-09DE-417E-AAD6-6762B25619D2}" v="456" dt="2024-08-18T18:39:54.7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>
        <p:scale>
          <a:sx n="74" d="100"/>
          <a:sy n="74" d="100"/>
        </p:scale>
        <p:origin x="26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D0A0356F-09DE-417E-AAD6-6762B25619D2}"/>
    <pc:docChg chg="undo custSel addSld delSld modSld sldOrd">
      <pc:chgData name="Michael Kuniega" userId="999f7fd1-0dc3-4cba-81fd-6a42a8d75a98" providerId="ADAL" clId="{D0A0356F-09DE-417E-AAD6-6762B25619D2}" dt="2024-08-18T18:49:33.658" v="1295" actId="1582"/>
      <pc:docMkLst>
        <pc:docMk/>
      </pc:docMkLst>
      <pc:sldChg chg="modSp mod">
        <pc:chgData name="Michael Kuniega" userId="999f7fd1-0dc3-4cba-81fd-6a42a8d75a98" providerId="ADAL" clId="{D0A0356F-09DE-417E-AAD6-6762B25619D2}" dt="2024-08-18T17:55:25.317" v="56" actId="27636"/>
        <pc:sldMkLst>
          <pc:docMk/>
          <pc:sldMk cId="2032374016" sldId="256"/>
        </pc:sldMkLst>
        <pc:spChg chg="mod">
          <ac:chgData name="Michael Kuniega" userId="999f7fd1-0dc3-4cba-81fd-6a42a8d75a98" providerId="ADAL" clId="{D0A0356F-09DE-417E-AAD6-6762B25619D2}" dt="2024-08-18T17:55:25.317" v="56" actId="27636"/>
          <ac:spMkLst>
            <pc:docMk/>
            <pc:sldMk cId="2032374016" sldId="256"/>
            <ac:spMk id="2" creationId="{4DDBA414-A5D8-42CE-90A8-3440275E8880}"/>
          </ac:spMkLst>
        </pc:spChg>
      </pc:sldChg>
      <pc:sldChg chg="addSp modSp mod">
        <pc:chgData name="Michael Kuniega" userId="999f7fd1-0dc3-4cba-81fd-6a42a8d75a98" providerId="ADAL" clId="{D0A0356F-09DE-417E-AAD6-6762B25619D2}" dt="2024-08-18T18:12:27.864" v="637" actId="14100"/>
        <pc:sldMkLst>
          <pc:docMk/>
          <pc:sldMk cId="1949714147" sldId="293"/>
        </pc:sldMkLst>
        <pc:spChg chg="mod">
          <ac:chgData name="Michael Kuniega" userId="999f7fd1-0dc3-4cba-81fd-6a42a8d75a98" providerId="ADAL" clId="{D0A0356F-09DE-417E-AAD6-6762B25619D2}" dt="2024-08-18T18:06:34.017" v="412" actId="404"/>
          <ac:spMkLst>
            <pc:docMk/>
            <pc:sldMk cId="1949714147" sldId="293"/>
            <ac:spMk id="2" creationId="{8E01C59E-0269-4562-98A3-84F58A21461D}"/>
          </ac:spMkLst>
        </pc:spChg>
        <pc:spChg chg="add mod">
          <ac:chgData name="Michael Kuniega" userId="999f7fd1-0dc3-4cba-81fd-6a42a8d75a98" providerId="ADAL" clId="{D0A0356F-09DE-417E-AAD6-6762B25619D2}" dt="2024-08-18T18:07:16.935" v="415" actId="1076"/>
          <ac:spMkLst>
            <pc:docMk/>
            <pc:sldMk cId="1949714147" sldId="293"/>
            <ac:spMk id="3" creationId="{7F7FB5AD-835B-A29D-DE66-B8CBCD12D29C}"/>
          </ac:spMkLst>
        </pc:spChg>
        <pc:spChg chg="add mod">
          <ac:chgData name="Michael Kuniega" userId="999f7fd1-0dc3-4cba-81fd-6a42a8d75a98" providerId="ADAL" clId="{D0A0356F-09DE-417E-AAD6-6762B25619D2}" dt="2024-08-18T18:07:16.935" v="415" actId="1076"/>
          <ac:spMkLst>
            <pc:docMk/>
            <pc:sldMk cId="1949714147" sldId="293"/>
            <ac:spMk id="4" creationId="{E1CF5CA6-D569-A0CB-4949-A66D08A3130C}"/>
          </ac:spMkLst>
        </pc:spChg>
        <pc:spChg chg="add mod">
          <ac:chgData name="Michael Kuniega" userId="999f7fd1-0dc3-4cba-81fd-6a42a8d75a98" providerId="ADAL" clId="{D0A0356F-09DE-417E-AAD6-6762B25619D2}" dt="2024-08-18T18:07:16.935" v="415" actId="1076"/>
          <ac:spMkLst>
            <pc:docMk/>
            <pc:sldMk cId="1949714147" sldId="293"/>
            <ac:spMk id="5" creationId="{279EECF4-327E-BA57-F6B3-0A00941D0418}"/>
          </ac:spMkLst>
        </pc:spChg>
        <pc:spChg chg="add mod">
          <ac:chgData name="Michael Kuniega" userId="999f7fd1-0dc3-4cba-81fd-6a42a8d75a98" providerId="ADAL" clId="{D0A0356F-09DE-417E-AAD6-6762B25619D2}" dt="2024-08-18T18:07:16.935" v="415" actId="1076"/>
          <ac:spMkLst>
            <pc:docMk/>
            <pc:sldMk cId="1949714147" sldId="293"/>
            <ac:spMk id="6" creationId="{4DCC4695-9019-4A94-3ADB-7EBFA80B0393}"/>
          </ac:spMkLst>
        </pc:spChg>
        <pc:spChg chg="add mod">
          <ac:chgData name="Michael Kuniega" userId="999f7fd1-0dc3-4cba-81fd-6a42a8d75a98" providerId="ADAL" clId="{D0A0356F-09DE-417E-AAD6-6762B25619D2}" dt="2024-08-18T18:07:16.935" v="415" actId="1076"/>
          <ac:spMkLst>
            <pc:docMk/>
            <pc:sldMk cId="1949714147" sldId="293"/>
            <ac:spMk id="7" creationId="{740CE7EC-E120-FF67-B168-62EF8E26BB61}"/>
          </ac:spMkLst>
        </pc:spChg>
        <pc:spChg chg="add mod">
          <ac:chgData name="Michael Kuniega" userId="999f7fd1-0dc3-4cba-81fd-6a42a8d75a98" providerId="ADAL" clId="{D0A0356F-09DE-417E-AAD6-6762B25619D2}" dt="2024-08-18T18:07:16.935" v="415" actId="1076"/>
          <ac:spMkLst>
            <pc:docMk/>
            <pc:sldMk cId="1949714147" sldId="293"/>
            <ac:spMk id="8" creationId="{E78FBFD6-43D7-5D91-B96E-5D52E41BB8D0}"/>
          </ac:spMkLst>
        </pc:spChg>
        <pc:spChg chg="add mod">
          <ac:chgData name="Michael Kuniega" userId="999f7fd1-0dc3-4cba-81fd-6a42a8d75a98" providerId="ADAL" clId="{D0A0356F-09DE-417E-AAD6-6762B25619D2}" dt="2024-08-18T18:07:16.935" v="415" actId="1076"/>
          <ac:spMkLst>
            <pc:docMk/>
            <pc:sldMk cId="1949714147" sldId="293"/>
            <ac:spMk id="9" creationId="{71C079F3-43A7-D59D-584A-4BBC0F5F2846}"/>
          </ac:spMkLst>
        </pc:spChg>
        <pc:spChg chg="add mod">
          <ac:chgData name="Michael Kuniega" userId="999f7fd1-0dc3-4cba-81fd-6a42a8d75a98" providerId="ADAL" clId="{D0A0356F-09DE-417E-AAD6-6762B25619D2}" dt="2024-08-18T18:07:16.935" v="415" actId="1076"/>
          <ac:spMkLst>
            <pc:docMk/>
            <pc:sldMk cId="1949714147" sldId="293"/>
            <ac:spMk id="10" creationId="{264A22A4-51A1-3C0E-9848-4FFAEBD683A4}"/>
          </ac:spMkLst>
        </pc:spChg>
        <pc:spChg chg="add mod">
          <ac:chgData name="Michael Kuniega" userId="999f7fd1-0dc3-4cba-81fd-6a42a8d75a98" providerId="ADAL" clId="{D0A0356F-09DE-417E-AAD6-6762B25619D2}" dt="2024-08-18T18:06:53.321" v="414" actId="1076"/>
          <ac:spMkLst>
            <pc:docMk/>
            <pc:sldMk cId="1949714147" sldId="293"/>
            <ac:spMk id="11" creationId="{6A9FA501-0A8B-7C0F-120A-35714465874B}"/>
          </ac:spMkLst>
        </pc:spChg>
        <pc:spChg chg="mod">
          <ac:chgData name="Michael Kuniega" userId="999f7fd1-0dc3-4cba-81fd-6a42a8d75a98" providerId="ADAL" clId="{D0A0356F-09DE-417E-AAD6-6762B25619D2}" dt="2024-08-18T18:06:46.164" v="413" actId="1076"/>
          <ac:spMkLst>
            <pc:docMk/>
            <pc:sldMk cId="1949714147" sldId="293"/>
            <ac:spMk id="28" creationId="{3BB8F876-C4A8-D889-EAA4-FBB834BB47E0}"/>
          </ac:spMkLst>
        </pc:spChg>
        <pc:cxnChg chg="add mod">
          <ac:chgData name="Michael Kuniega" userId="999f7fd1-0dc3-4cba-81fd-6a42a8d75a98" providerId="ADAL" clId="{D0A0356F-09DE-417E-AAD6-6762B25619D2}" dt="2024-08-18T18:10:19.361" v="606" actId="1076"/>
          <ac:cxnSpMkLst>
            <pc:docMk/>
            <pc:sldMk cId="1949714147" sldId="293"/>
            <ac:cxnSpMk id="12" creationId="{18564316-BC4D-8062-9EAC-2E3BB6177D51}"/>
          </ac:cxnSpMkLst>
        </pc:cxnChg>
        <pc:cxnChg chg="add mod">
          <ac:chgData name="Michael Kuniega" userId="999f7fd1-0dc3-4cba-81fd-6a42a8d75a98" providerId="ADAL" clId="{D0A0356F-09DE-417E-AAD6-6762B25619D2}" dt="2024-08-18T18:10:36.238" v="610" actId="1076"/>
          <ac:cxnSpMkLst>
            <pc:docMk/>
            <pc:sldMk cId="1949714147" sldId="293"/>
            <ac:cxnSpMk id="14" creationId="{D714EA29-6714-E3CF-10D2-9FA48E0771D2}"/>
          </ac:cxnSpMkLst>
        </pc:cxnChg>
        <pc:cxnChg chg="add mod">
          <ac:chgData name="Michael Kuniega" userId="999f7fd1-0dc3-4cba-81fd-6a42a8d75a98" providerId="ADAL" clId="{D0A0356F-09DE-417E-AAD6-6762B25619D2}" dt="2024-08-18T18:10:54.460" v="614" actId="1076"/>
          <ac:cxnSpMkLst>
            <pc:docMk/>
            <pc:sldMk cId="1949714147" sldId="293"/>
            <ac:cxnSpMk id="15" creationId="{8FBBFEB8-556F-E143-0A2A-BD4EF79FDFA5}"/>
          </ac:cxnSpMkLst>
        </pc:cxnChg>
        <pc:cxnChg chg="add mod">
          <ac:chgData name="Michael Kuniega" userId="999f7fd1-0dc3-4cba-81fd-6a42a8d75a98" providerId="ADAL" clId="{D0A0356F-09DE-417E-AAD6-6762B25619D2}" dt="2024-08-18T18:10:58.777" v="616" actId="1076"/>
          <ac:cxnSpMkLst>
            <pc:docMk/>
            <pc:sldMk cId="1949714147" sldId="293"/>
            <ac:cxnSpMk id="17" creationId="{55B60306-17D8-215B-0676-AEBD8AA9A07A}"/>
          </ac:cxnSpMkLst>
        </pc:cxnChg>
        <pc:cxnChg chg="add mod">
          <ac:chgData name="Michael Kuniega" userId="999f7fd1-0dc3-4cba-81fd-6a42a8d75a98" providerId="ADAL" clId="{D0A0356F-09DE-417E-AAD6-6762B25619D2}" dt="2024-08-18T18:11:02.284" v="618" actId="1076"/>
          <ac:cxnSpMkLst>
            <pc:docMk/>
            <pc:sldMk cId="1949714147" sldId="293"/>
            <ac:cxnSpMk id="18" creationId="{CD44302E-6972-223F-2106-F826D63D5BA6}"/>
          </ac:cxnSpMkLst>
        </pc:cxnChg>
        <pc:cxnChg chg="add mod">
          <ac:chgData name="Michael Kuniega" userId="999f7fd1-0dc3-4cba-81fd-6a42a8d75a98" providerId="ADAL" clId="{D0A0356F-09DE-417E-AAD6-6762B25619D2}" dt="2024-08-18T18:11:11.276" v="620" actId="1076"/>
          <ac:cxnSpMkLst>
            <pc:docMk/>
            <pc:sldMk cId="1949714147" sldId="293"/>
            <ac:cxnSpMk id="19" creationId="{2A8D0C2E-CA89-EF16-9C11-E1660A1E35C5}"/>
          </ac:cxnSpMkLst>
        </pc:cxnChg>
        <pc:cxnChg chg="add mod">
          <ac:chgData name="Michael Kuniega" userId="999f7fd1-0dc3-4cba-81fd-6a42a8d75a98" providerId="ADAL" clId="{D0A0356F-09DE-417E-AAD6-6762B25619D2}" dt="2024-08-18T18:11:11.276" v="620" actId="1076"/>
          <ac:cxnSpMkLst>
            <pc:docMk/>
            <pc:sldMk cId="1949714147" sldId="293"/>
            <ac:cxnSpMk id="20" creationId="{355CF4EA-3506-51A4-B6AB-F55D4396514E}"/>
          </ac:cxnSpMkLst>
        </pc:cxnChg>
        <pc:cxnChg chg="add mod">
          <ac:chgData name="Michael Kuniega" userId="999f7fd1-0dc3-4cba-81fd-6a42a8d75a98" providerId="ADAL" clId="{D0A0356F-09DE-417E-AAD6-6762B25619D2}" dt="2024-08-18T18:11:11.276" v="620" actId="1076"/>
          <ac:cxnSpMkLst>
            <pc:docMk/>
            <pc:sldMk cId="1949714147" sldId="293"/>
            <ac:cxnSpMk id="21" creationId="{53A78C7D-0C16-2B89-22DA-DC5563DCEBEE}"/>
          </ac:cxnSpMkLst>
        </pc:cxnChg>
        <pc:cxnChg chg="add mod">
          <ac:chgData name="Michael Kuniega" userId="999f7fd1-0dc3-4cba-81fd-6a42a8d75a98" providerId="ADAL" clId="{D0A0356F-09DE-417E-AAD6-6762B25619D2}" dt="2024-08-18T18:11:37.254" v="626" actId="1076"/>
          <ac:cxnSpMkLst>
            <pc:docMk/>
            <pc:sldMk cId="1949714147" sldId="293"/>
            <ac:cxnSpMk id="22" creationId="{4520D4C3-43E6-FB0E-4ED0-763BE8DC31C1}"/>
          </ac:cxnSpMkLst>
        </pc:cxnChg>
        <pc:cxnChg chg="add mod">
          <ac:chgData name="Michael Kuniega" userId="999f7fd1-0dc3-4cba-81fd-6a42a8d75a98" providerId="ADAL" clId="{D0A0356F-09DE-417E-AAD6-6762B25619D2}" dt="2024-08-18T18:11:30.984" v="625" actId="1076"/>
          <ac:cxnSpMkLst>
            <pc:docMk/>
            <pc:sldMk cId="1949714147" sldId="293"/>
            <ac:cxnSpMk id="24" creationId="{235036A8-1B63-8E92-EE28-65A1938DC42F}"/>
          </ac:cxnSpMkLst>
        </pc:cxnChg>
        <pc:cxnChg chg="add mod">
          <ac:chgData name="Michael Kuniega" userId="999f7fd1-0dc3-4cba-81fd-6a42a8d75a98" providerId="ADAL" clId="{D0A0356F-09DE-417E-AAD6-6762B25619D2}" dt="2024-08-18T18:12:17.845" v="632" actId="1076"/>
          <ac:cxnSpMkLst>
            <pc:docMk/>
            <pc:sldMk cId="1949714147" sldId="293"/>
            <ac:cxnSpMk id="25" creationId="{239F36B1-77ED-323C-40CD-2CB4811733EF}"/>
          </ac:cxnSpMkLst>
        </pc:cxnChg>
        <pc:cxnChg chg="add mod">
          <ac:chgData name="Michael Kuniega" userId="999f7fd1-0dc3-4cba-81fd-6a42a8d75a98" providerId="ADAL" clId="{D0A0356F-09DE-417E-AAD6-6762B25619D2}" dt="2024-08-18T18:12:27.864" v="637" actId="14100"/>
          <ac:cxnSpMkLst>
            <pc:docMk/>
            <pc:sldMk cId="1949714147" sldId="293"/>
            <ac:cxnSpMk id="26" creationId="{29F200B8-0A59-3623-95AD-726D9AE3B050}"/>
          </ac:cxnSpMkLst>
        </pc:cxnChg>
      </pc:sldChg>
      <pc:sldChg chg="addSp delSp modSp mod ord">
        <pc:chgData name="Michael Kuniega" userId="999f7fd1-0dc3-4cba-81fd-6a42a8d75a98" providerId="ADAL" clId="{D0A0356F-09DE-417E-AAD6-6762B25619D2}" dt="2024-08-18T18:21:23.606" v="825" actId="1076"/>
        <pc:sldMkLst>
          <pc:docMk/>
          <pc:sldMk cId="759904792" sldId="322"/>
        </pc:sldMkLst>
        <pc:spChg chg="del">
          <ac:chgData name="Michael Kuniega" userId="999f7fd1-0dc3-4cba-81fd-6a42a8d75a98" providerId="ADAL" clId="{D0A0356F-09DE-417E-AAD6-6762B25619D2}" dt="2024-08-18T18:20:48.925" v="820" actId="478"/>
          <ac:spMkLst>
            <pc:docMk/>
            <pc:sldMk cId="759904792" sldId="322"/>
            <ac:spMk id="4" creationId="{50EF8CA6-322F-F6D7-62B3-6CB8A0133625}"/>
          </ac:spMkLst>
        </pc:spChg>
        <pc:spChg chg="del">
          <ac:chgData name="Michael Kuniega" userId="999f7fd1-0dc3-4cba-81fd-6a42a8d75a98" providerId="ADAL" clId="{D0A0356F-09DE-417E-AAD6-6762B25619D2}" dt="2024-08-18T18:20:48.925" v="820" actId="478"/>
          <ac:spMkLst>
            <pc:docMk/>
            <pc:sldMk cId="759904792" sldId="322"/>
            <ac:spMk id="5" creationId="{8E2BB983-510C-59AF-0505-FA48718B2715}"/>
          </ac:spMkLst>
        </pc:spChg>
        <pc:spChg chg="mod">
          <ac:chgData name="Michael Kuniega" userId="999f7fd1-0dc3-4cba-81fd-6a42a8d75a98" providerId="ADAL" clId="{D0A0356F-09DE-417E-AAD6-6762B25619D2}" dt="2024-08-18T18:20:42.776" v="819" actId="20577"/>
          <ac:spMkLst>
            <pc:docMk/>
            <pc:sldMk cId="759904792" sldId="322"/>
            <ac:spMk id="6" creationId="{ED7C433B-30AC-C14F-E6EF-18C7B8F9B002}"/>
          </ac:spMkLst>
        </pc:spChg>
        <pc:spChg chg="del">
          <ac:chgData name="Michael Kuniega" userId="999f7fd1-0dc3-4cba-81fd-6a42a8d75a98" providerId="ADAL" clId="{D0A0356F-09DE-417E-AAD6-6762B25619D2}" dt="2024-08-18T18:20:48.925" v="820" actId="478"/>
          <ac:spMkLst>
            <pc:docMk/>
            <pc:sldMk cId="759904792" sldId="322"/>
            <ac:spMk id="14" creationId="{B0361B42-2A15-E61F-20BE-17DB13B73600}"/>
          </ac:spMkLst>
        </pc:spChg>
        <pc:spChg chg="del">
          <ac:chgData name="Michael Kuniega" userId="999f7fd1-0dc3-4cba-81fd-6a42a8d75a98" providerId="ADAL" clId="{D0A0356F-09DE-417E-AAD6-6762B25619D2}" dt="2024-08-18T18:20:48.925" v="820" actId="478"/>
          <ac:spMkLst>
            <pc:docMk/>
            <pc:sldMk cId="759904792" sldId="322"/>
            <ac:spMk id="15" creationId="{D0063539-CF57-C09D-2235-4BA7CAAE39F9}"/>
          </ac:spMkLst>
        </pc:spChg>
        <pc:spChg chg="del">
          <ac:chgData name="Michael Kuniega" userId="999f7fd1-0dc3-4cba-81fd-6a42a8d75a98" providerId="ADAL" clId="{D0A0356F-09DE-417E-AAD6-6762B25619D2}" dt="2024-08-18T18:20:48.925" v="820" actId="478"/>
          <ac:spMkLst>
            <pc:docMk/>
            <pc:sldMk cId="759904792" sldId="322"/>
            <ac:spMk id="36" creationId="{81804272-5C52-FC25-E276-7185E6F49D88}"/>
          </ac:spMkLst>
        </pc:spChg>
        <pc:spChg chg="del">
          <ac:chgData name="Michael Kuniega" userId="999f7fd1-0dc3-4cba-81fd-6a42a8d75a98" providerId="ADAL" clId="{D0A0356F-09DE-417E-AAD6-6762B25619D2}" dt="2024-08-18T18:20:48.925" v="820" actId="478"/>
          <ac:spMkLst>
            <pc:docMk/>
            <pc:sldMk cId="759904792" sldId="322"/>
            <ac:spMk id="37" creationId="{5153BAA2-2668-19EE-5D9B-4B987FCB538A}"/>
          </ac:spMkLst>
        </pc:spChg>
        <pc:spChg chg="del">
          <ac:chgData name="Michael Kuniega" userId="999f7fd1-0dc3-4cba-81fd-6a42a8d75a98" providerId="ADAL" clId="{D0A0356F-09DE-417E-AAD6-6762B25619D2}" dt="2024-08-18T18:20:48.925" v="820" actId="478"/>
          <ac:spMkLst>
            <pc:docMk/>
            <pc:sldMk cId="759904792" sldId="322"/>
            <ac:spMk id="38" creationId="{05919564-9F20-6481-248D-85A8EEB9AA62}"/>
          </ac:spMkLst>
        </pc:spChg>
        <pc:spChg chg="del">
          <ac:chgData name="Michael Kuniega" userId="999f7fd1-0dc3-4cba-81fd-6a42a8d75a98" providerId="ADAL" clId="{D0A0356F-09DE-417E-AAD6-6762B25619D2}" dt="2024-08-18T18:20:48.925" v="820" actId="478"/>
          <ac:spMkLst>
            <pc:docMk/>
            <pc:sldMk cId="759904792" sldId="322"/>
            <ac:spMk id="39" creationId="{496DAD1F-397E-A5B5-279C-2BDAB51599F0}"/>
          </ac:spMkLst>
        </pc:spChg>
        <pc:grpChg chg="del">
          <ac:chgData name="Michael Kuniega" userId="999f7fd1-0dc3-4cba-81fd-6a42a8d75a98" providerId="ADAL" clId="{D0A0356F-09DE-417E-AAD6-6762B25619D2}" dt="2024-08-18T18:20:48.925" v="820" actId="478"/>
          <ac:grpSpMkLst>
            <pc:docMk/>
            <pc:sldMk cId="759904792" sldId="322"/>
            <ac:grpSpMk id="22" creationId="{888F37E8-CFC5-4510-39DF-93BFFDD957DC}"/>
          </ac:grpSpMkLst>
        </pc:grpChg>
        <pc:grpChg chg="del">
          <ac:chgData name="Michael Kuniega" userId="999f7fd1-0dc3-4cba-81fd-6a42a8d75a98" providerId="ADAL" clId="{D0A0356F-09DE-417E-AAD6-6762B25619D2}" dt="2024-08-18T18:20:48.925" v="820" actId="478"/>
          <ac:grpSpMkLst>
            <pc:docMk/>
            <pc:sldMk cId="759904792" sldId="322"/>
            <ac:grpSpMk id="75" creationId="{74E41BD0-5479-4353-600B-9E1D74B9FAA4}"/>
          </ac:grpSpMkLst>
        </pc:grpChg>
        <pc:grpChg chg="del">
          <ac:chgData name="Michael Kuniega" userId="999f7fd1-0dc3-4cba-81fd-6a42a8d75a98" providerId="ADAL" clId="{D0A0356F-09DE-417E-AAD6-6762B25619D2}" dt="2024-08-18T18:20:48.925" v="820" actId="478"/>
          <ac:grpSpMkLst>
            <pc:docMk/>
            <pc:sldMk cId="759904792" sldId="322"/>
            <ac:grpSpMk id="80" creationId="{212BD2A2-C69B-7CD0-071F-583CAE588C4B}"/>
          </ac:grpSpMkLst>
        </pc:grpChg>
        <pc:picChg chg="add mod">
          <ac:chgData name="Michael Kuniega" userId="999f7fd1-0dc3-4cba-81fd-6a42a8d75a98" providerId="ADAL" clId="{D0A0356F-09DE-417E-AAD6-6762B25619D2}" dt="2024-08-18T18:21:23.606" v="825" actId="1076"/>
          <ac:picMkLst>
            <pc:docMk/>
            <pc:sldMk cId="759904792" sldId="322"/>
            <ac:picMk id="3" creationId="{CA7DC7D5-D13A-12EE-A817-CA87F4AD79F9}"/>
          </ac:picMkLst>
        </pc:picChg>
        <pc:inkChg chg="del">
          <ac:chgData name="Michael Kuniega" userId="999f7fd1-0dc3-4cba-81fd-6a42a8d75a98" providerId="ADAL" clId="{D0A0356F-09DE-417E-AAD6-6762B25619D2}" dt="2024-08-18T18:20:48.925" v="820" actId="478"/>
          <ac:inkMkLst>
            <pc:docMk/>
            <pc:sldMk cId="759904792" sldId="322"/>
            <ac:inkMk id="7" creationId="{10FEED10-78C8-B4AC-D37B-03CDBF7BF9D4}"/>
          </ac:inkMkLst>
        </pc:inkChg>
        <pc:inkChg chg="del">
          <ac:chgData name="Michael Kuniega" userId="999f7fd1-0dc3-4cba-81fd-6a42a8d75a98" providerId="ADAL" clId="{D0A0356F-09DE-417E-AAD6-6762B25619D2}" dt="2024-08-18T18:20:48.925" v="820" actId="478"/>
          <ac:inkMkLst>
            <pc:docMk/>
            <pc:sldMk cId="759904792" sldId="322"/>
            <ac:inkMk id="8" creationId="{369FD438-3031-1CE1-24B1-406257A8F35A}"/>
          </ac:inkMkLst>
        </pc:inkChg>
        <pc:inkChg chg="del">
          <ac:chgData name="Michael Kuniega" userId="999f7fd1-0dc3-4cba-81fd-6a42a8d75a98" providerId="ADAL" clId="{D0A0356F-09DE-417E-AAD6-6762B25619D2}" dt="2024-08-18T18:20:48.925" v="820" actId="478"/>
          <ac:inkMkLst>
            <pc:docMk/>
            <pc:sldMk cId="759904792" sldId="322"/>
            <ac:inkMk id="9" creationId="{CD004E08-45D0-2207-0AD6-ADF65BB7AE09}"/>
          </ac:inkMkLst>
        </pc:inkChg>
        <pc:inkChg chg="del">
          <ac:chgData name="Michael Kuniega" userId="999f7fd1-0dc3-4cba-81fd-6a42a8d75a98" providerId="ADAL" clId="{D0A0356F-09DE-417E-AAD6-6762B25619D2}" dt="2024-08-18T18:20:48.925" v="820" actId="478"/>
          <ac:inkMkLst>
            <pc:docMk/>
            <pc:sldMk cId="759904792" sldId="322"/>
            <ac:inkMk id="10" creationId="{F192F695-8FA8-5CE1-10E2-28657E20CB73}"/>
          </ac:inkMkLst>
        </pc:inkChg>
        <pc:inkChg chg="del">
          <ac:chgData name="Michael Kuniega" userId="999f7fd1-0dc3-4cba-81fd-6a42a8d75a98" providerId="ADAL" clId="{D0A0356F-09DE-417E-AAD6-6762B25619D2}" dt="2024-08-18T18:20:48.925" v="820" actId="478"/>
          <ac:inkMkLst>
            <pc:docMk/>
            <pc:sldMk cId="759904792" sldId="322"/>
            <ac:inkMk id="70" creationId="{0A4B4F28-76A9-F3E1-FCC6-95038478E598}"/>
          </ac:inkMkLst>
        </pc:inkChg>
        <pc:cxnChg chg="del">
          <ac:chgData name="Michael Kuniega" userId="999f7fd1-0dc3-4cba-81fd-6a42a8d75a98" providerId="ADAL" clId="{D0A0356F-09DE-417E-AAD6-6762B25619D2}" dt="2024-08-18T18:20:48.925" v="820" actId="478"/>
          <ac:cxnSpMkLst>
            <pc:docMk/>
            <pc:sldMk cId="759904792" sldId="322"/>
            <ac:cxnSpMk id="25" creationId="{63A4ADF0-E91C-D72D-8B67-6F0BC7B90197}"/>
          </ac:cxnSpMkLst>
        </pc:cxnChg>
        <pc:cxnChg chg="del">
          <ac:chgData name="Michael Kuniega" userId="999f7fd1-0dc3-4cba-81fd-6a42a8d75a98" providerId="ADAL" clId="{D0A0356F-09DE-417E-AAD6-6762B25619D2}" dt="2024-08-18T18:20:48.925" v="820" actId="478"/>
          <ac:cxnSpMkLst>
            <pc:docMk/>
            <pc:sldMk cId="759904792" sldId="322"/>
            <ac:cxnSpMk id="26" creationId="{773D2D2E-1F0F-272E-28B3-D77D9877D838}"/>
          </ac:cxnSpMkLst>
        </pc:cxnChg>
        <pc:cxnChg chg="del">
          <ac:chgData name="Michael Kuniega" userId="999f7fd1-0dc3-4cba-81fd-6a42a8d75a98" providerId="ADAL" clId="{D0A0356F-09DE-417E-AAD6-6762B25619D2}" dt="2024-08-18T18:20:48.925" v="820" actId="478"/>
          <ac:cxnSpMkLst>
            <pc:docMk/>
            <pc:sldMk cId="759904792" sldId="322"/>
            <ac:cxnSpMk id="28" creationId="{3D60A235-FC32-1584-CF62-157A17F7DEC8}"/>
          </ac:cxnSpMkLst>
        </pc:cxnChg>
        <pc:cxnChg chg="del">
          <ac:chgData name="Michael Kuniega" userId="999f7fd1-0dc3-4cba-81fd-6a42a8d75a98" providerId="ADAL" clId="{D0A0356F-09DE-417E-AAD6-6762B25619D2}" dt="2024-08-18T18:20:48.925" v="820" actId="478"/>
          <ac:cxnSpMkLst>
            <pc:docMk/>
            <pc:sldMk cId="759904792" sldId="322"/>
            <ac:cxnSpMk id="30" creationId="{D0FA178C-3B88-5AA9-FCA3-46C1AF791772}"/>
          </ac:cxnSpMkLst>
        </pc:cxnChg>
        <pc:cxnChg chg="del">
          <ac:chgData name="Michael Kuniega" userId="999f7fd1-0dc3-4cba-81fd-6a42a8d75a98" providerId="ADAL" clId="{D0A0356F-09DE-417E-AAD6-6762B25619D2}" dt="2024-08-18T18:20:48.925" v="820" actId="478"/>
          <ac:cxnSpMkLst>
            <pc:docMk/>
            <pc:sldMk cId="759904792" sldId="322"/>
            <ac:cxnSpMk id="34" creationId="{F0E44204-30A3-E9CF-1478-91B61E80862E}"/>
          </ac:cxnSpMkLst>
        </pc:cxnChg>
        <pc:cxnChg chg="del">
          <ac:chgData name="Michael Kuniega" userId="999f7fd1-0dc3-4cba-81fd-6a42a8d75a98" providerId="ADAL" clId="{D0A0356F-09DE-417E-AAD6-6762B25619D2}" dt="2024-08-18T18:20:48.925" v="820" actId="478"/>
          <ac:cxnSpMkLst>
            <pc:docMk/>
            <pc:sldMk cId="759904792" sldId="322"/>
            <ac:cxnSpMk id="35" creationId="{40E3E7FD-FE0D-8295-9D2E-674238139ED9}"/>
          </ac:cxnSpMkLst>
        </pc:cxnChg>
        <pc:cxnChg chg="del">
          <ac:chgData name="Michael Kuniega" userId="999f7fd1-0dc3-4cba-81fd-6a42a8d75a98" providerId="ADAL" clId="{D0A0356F-09DE-417E-AAD6-6762B25619D2}" dt="2024-08-18T18:20:48.925" v="820" actId="478"/>
          <ac:cxnSpMkLst>
            <pc:docMk/>
            <pc:sldMk cId="759904792" sldId="322"/>
            <ac:cxnSpMk id="48" creationId="{376BE92E-C990-7C8B-8DA7-7AC0BC6D5148}"/>
          </ac:cxnSpMkLst>
        </pc:cxnChg>
        <pc:cxnChg chg="del">
          <ac:chgData name="Michael Kuniega" userId="999f7fd1-0dc3-4cba-81fd-6a42a8d75a98" providerId="ADAL" clId="{D0A0356F-09DE-417E-AAD6-6762B25619D2}" dt="2024-08-18T18:20:48.925" v="820" actId="478"/>
          <ac:cxnSpMkLst>
            <pc:docMk/>
            <pc:sldMk cId="759904792" sldId="322"/>
            <ac:cxnSpMk id="49" creationId="{7625B102-0705-C4B3-1CA0-E0004265AFE5}"/>
          </ac:cxnSpMkLst>
        </pc:cxnChg>
        <pc:cxnChg chg="del">
          <ac:chgData name="Michael Kuniega" userId="999f7fd1-0dc3-4cba-81fd-6a42a8d75a98" providerId="ADAL" clId="{D0A0356F-09DE-417E-AAD6-6762B25619D2}" dt="2024-08-18T18:20:48.925" v="820" actId="478"/>
          <ac:cxnSpMkLst>
            <pc:docMk/>
            <pc:sldMk cId="759904792" sldId="322"/>
            <ac:cxnSpMk id="50" creationId="{54A88857-9B90-9F5B-260E-BE2D6B5F07D0}"/>
          </ac:cxnSpMkLst>
        </pc:cxnChg>
        <pc:cxnChg chg="del">
          <ac:chgData name="Michael Kuniega" userId="999f7fd1-0dc3-4cba-81fd-6a42a8d75a98" providerId="ADAL" clId="{D0A0356F-09DE-417E-AAD6-6762B25619D2}" dt="2024-08-18T18:20:48.925" v="820" actId="478"/>
          <ac:cxnSpMkLst>
            <pc:docMk/>
            <pc:sldMk cId="759904792" sldId="322"/>
            <ac:cxnSpMk id="51" creationId="{DCA8F52B-E193-323F-DB51-E37F01F3B45D}"/>
          </ac:cxnSpMkLst>
        </pc:cxnChg>
        <pc:cxnChg chg="del">
          <ac:chgData name="Michael Kuniega" userId="999f7fd1-0dc3-4cba-81fd-6a42a8d75a98" providerId="ADAL" clId="{D0A0356F-09DE-417E-AAD6-6762B25619D2}" dt="2024-08-18T18:20:48.925" v="820" actId="478"/>
          <ac:cxnSpMkLst>
            <pc:docMk/>
            <pc:sldMk cId="759904792" sldId="322"/>
            <ac:cxnSpMk id="52" creationId="{6A66C9C5-8FB6-E09A-3057-24D7F0017A01}"/>
          </ac:cxnSpMkLst>
        </pc:cxnChg>
        <pc:cxnChg chg="del">
          <ac:chgData name="Michael Kuniega" userId="999f7fd1-0dc3-4cba-81fd-6a42a8d75a98" providerId="ADAL" clId="{D0A0356F-09DE-417E-AAD6-6762B25619D2}" dt="2024-08-18T18:20:48.925" v="820" actId="478"/>
          <ac:cxnSpMkLst>
            <pc:docMk/>
            <pc:sldMk cId="759904792" sldId="322"/>
            <ac:cxnSpMk id="53" creationId="{B27EC28D-3389-D0D1-9932-DA21ECCC0A0D}"/>
          </ac:cxnSpMkLst>
        </pc:cxnChg>
      </pc:sldChg>
      <pc:sldChg chg="del">
        <pc:chgData name="Michael Kuniega" userId="999f7fd1-0dc3-4cba-81fd-6a42a8d75a98" providerId="ADAL" clId="{D0A0356F-09DE-417E-AAD6-6762B25619D2}" dt="2024-08-18T18:34:25.824" v="1113" actId="47"/>
        <pc:sldMkLst>
          <pc:docMk/>
          <pc:sldMk cId="3417989476" sldId="342"/>
        </pc:sldMkLst>
      </pc:sldChg>
      <pc:sldChg chg="del">
        <pc:chgData name="Michael Kuniega" userId="999f7fd1-0dc3-4cba-81fd-6a42a8d75a98" providerId="ADAL" clId="{D0A0356F-09DE-417E-AAD6-6762B25619D2}" dt="2024-08-18T18:35:08.096" v="1120" actId="47"/>
        <pc:sldMkLst>
          <pc:docMk/>
          <pc:sldMk cId="1974020330" sldId="343"/>
        </pc:sldMkLst>
      </pc:sldChg>
      <pc:sldChg chg="del">
        <pc:chgData name="Michael Kuniega" userId="999f7fd1-0dc3-4cba-81fd-6a42a8d75a98" providerId="ADAL" clId="{D0A0356F-09DE-417E-AAD6-6762B25619D2}" dt="2024-08-18T18:35:16.944" v="1124" actId="47"/>
        <pc:sldMkLst>
          <pc:docMk/>
          <pc:sldMk cId="3601415410" sldId="344"/>
        </pc:sldMkLst>
      </pc:sldChg>
      <pc:sldChg chg="del">
        <pc:chgData name="Michael Kuniega" userId="999f7fd1-0dc3-4cba-81fd-6a42a8d75a98" providerId="ADAL" clId="{D0A0356F-09DE-417E-AAD6-6762B25619D2}" dt="2024-08-18T18:35:05.884" v="1119" actId="47"/>
        <pc:sldMkLst>
          <pc:docMk/>
          <pc:sldMk cId="1210443965" sldId="350"/>
        </pc:sldMkLst>
      </pc:sldChg>
      <pc:sldChg chg="del">
        <pc:chgData name="Michael Kuniega" userId="999f7fd1-0dc3-4cba-81fd-6a42a8d75a98" providerId="ADAL" clId="{D0A0356F-09DE-417E-AAD6-6762B25619D2}" dt="2024-08-18T18:35:11.469" v="1122" actId="47"/>
        <pc:sldMkLst>
          <pc:docMk/>
          <pc:sldMk cId="3767305561" sldId="351"/>
        </pc:sldMkLst>
      </pc:sldChg>
      <pc:sldChg chg="addSp delSp modSp mod">
        <pc:chgData name="Michael Kuniega" userId="999f7fd1-0dc3-4cba-81fd-6a42a8d75a98" providerId="ADAL" clId="{D0A0356F-09DE-417E-AAD6-6762B25619D2}" dt="2024-08-18T18:49:33.658" v="1295" actId="1582"/>
        <pc:sldMkLst>
          <pc:docMk/>
          <pc:sldMk cId="771424707" sldId="353"/>
        </pc:sldMkLst>
        <pc:spChg chg="mod">
          <ac:chgData name="Michael Kuniega" userId="999f7fd1-0dc3-4cba-81fd-6a42a8d75a98" providerId="ADAL" clId="{D0A0356F-09DE-417E-AAD6-6762B25619D2}" dt="2024-08-18T18:40:56.676" v="1235" actId="20577"/>
          <ac:spMkLst>
            <pc:docMk/>
            <pc:sldMk cId="771424707" sldId="353"/>
            <ac:spMk id="2" creationId="{8E01C59E-0269-4562-98A3-84F58A21461D}"/>
          </ac:spMkLst>
        </pc:spChg>
        <pc:spChg chg="del">
          <ac:chgData name="Michael Kuniega" userId="999f7fd1-0dc3-4cba-81fd-6a42a8d75a98" providerId="ADAL" clId="{D0A0356F-09DE-417E-AAD6-6762B25619D2}" dt="2024-08-18T18:41:37.022" v="1236" actId="478"/>
          <ac:spMkLst>
            <pc:docMk/>
            <pc:sldMk cId="771424707" sldId="353"/>
            <ac:spMk id="4" creationId="{8B96AE4B-7CB4-02EB-BC02-128CAE4AA083}"/>
          </ac:spMkLst>
        </pc:spChg>
        <pc:spChg chg="mod">
          <ac:chgData name="Michael Kuniega" userId="999f7fd1-0dc3-4cba-81fd-6a42a8d75a98" providerId="ADAL" clId="{D0A0356F-09DE-417E-AAD6-6762B25619D2}" dt="2024-08-18T18:41:59.008" v="1266" actId="20577"/>
          <ac:spMkLst>
            <pc:docMk/>
            <pc:sldMk cId="771424707" sldId="353"/>
            <ac:spMk id="6" creationId="{ED7C433B-30AC-C14F-E6EF-18C7B8F9B002}"/>
          </ac:spMkLst>
        </pc:spChg>
        <pc:spChg chg="del">
          <ac:chgData name="Michael Kuniega" userId="999f7fd1-0dc3-4cba-81fd-6a42a8d75a98" providerId="ADAL" clId="{D0A0356F-09DE-417E-AAD6-6762B25619D2}" dt="2024-08-18T18:42:10.571" v="1269" actId="478"/>
          <ac:spMkLst>
            <pc:docMk/>
            <pc:sldMk cId="771424707" sldId="353"/>
            <ac:spMk id="10" creationId="{0423645E-887F-47E5-443A-43871D479F40}"/>
          </ac:spMkLst>
        </pc:spChg>
        <pc:spChg chg="del">
          <ac:chgData name="Michael Kuniega" userId="999f7fd1-0dc3-4cba-81fd-6a42a8d75a98" providerId="ADAL" clId="{D0A0356F-09DE-417E-AAD6-6762B25619D2}" dt="2024-08-18T18:42:10.571" v="1269" actId="478"/>
          <ac:spMkLst>
            <pc:docMk/>
            <pc:sldMk cId="771424707" sldId="353"/>
            <ac:spMk id="11" creationId="{00A6D182-7C93-9962-032F-A2CD5A155600}"/>
          </ac:spMkLst>
        </pc:spChg>
        <pc:spChg chg="del">
          <ac:chgData name="Michael Kuniega" userId="999f7fd1-0dc3-4cba-81fd-6a42a8d75a98" providerId="ADAL" clId="{D0A0356F-09DE-417E-AAD6-6762B25619D2}" dt="2024-08-18T18:42:10.571" v="1269" actId="478"/>
          <ac:spMkLst>
            <pc:docMk/>
            <pc:sldMk cId="771424707" sldId="353"/>
            <ac:spMk id="12" creationId="{26308C79-2077-91A2-9BF3-882A6E2355CC}"/>
          </ac:spMkLst>
        </pc:spChg>
        <pc:spChg chg="del">
          <ac:chgData name="Michael Kuniega" userId="999f7fd1-0dc3-4cba-81fd-6a42a8d75a98" providerId="ADAL" clId="{D0A0356F-09DE-417E-AAD6-6762B25619D2}" dt="2024-08-18T18:42:10.571" v="1269" actId="478"/>
          <ac:spMkLst>
            <pc:docMk/>
            <pc:sldMk cId="771424707" sldId="353"/>
            <ac:spMk id="13" creationId="{82FD40CA-0281-0DDF-DEAA-84F512A89ED5}"/>
          </ac:spMkLst>
        </pc:spChg>
        <pc:spChg chg="del">
          <ac:chgData name="Michael Kuniega" userId="999f7fd1-0dc3-4cba-81fd-6a42a8d75a98" providerId="ADAL" clId="{D0A0356F-09DE-417E-AAD6-6762B25619D2}" dt="2024-08-18T18:42:10.571" v="1269" actId="478"/>
          <ac:spMkLst>
            <pc:docMk/>
            <pc:sldMk cId="771424707" sldId="353"/>
            <ac:spMk id="14" creationId="{257256B8-2842-F778-E900-0EACE924F3CD}"/>
          </ac:spMkLst>
        </pc:spChg>
        <pc:graphicFrameChg chg="del modGraphic">
          <ac:chgData name="Michael Kuniega" userId="999f7fd1-0dc3-4cba-81fd-6a42a8d75a98" providerId="ADAL" clId="{D0A0356F-09DE-417E-AAD6-6762B25619D2}" dt="2024-08-18T18:42:05.781" v="1268" actId="478"/>
          <ac:graphicFrameMkLst>
            <pc:docMk/>
            <pc:sldMk cId="771424707" sldId="353"/>
            <ac:graphicFrameMk id="7" creationId="{CAC11362-FE7D-4929-C4A9-52F8C9821561}"/>
          </ac:graphicFrameMkLst>
        </pc:graphicFrameChg>
        <pc:picChg chg="add mod">
          <ac:chgData name="Michael Kuniega" userId="999f7fd1-0dc3-4cba-81fd-6a42a8d75a98" providerId="ADAL" clId="{D0A0356F-09DE-417E-AAD6-6762B25619D2}" dt="2024-08-18T18:49:33.658" v="1295" actId="1582"/>
          <ac:picMkLst>
            <pc:docMk/>
            <pc:sldMk cId="771424707" sldId="353"/>
            <ac:picMk id="5" creationId="{6FFD7163-F201-8F4B-BBEF-20213593217C}"/>
          </ac:picMkLst>
        </pc:picChg>
        <pc:picChg chg="del">
          <ac:chgData name="Michael Kuniega" userId="999f7fd1-0dc3-4cba-81fd-6a42a8d75a98" providerId="ADAL" clId="{D0A0356F-09DE-417E-AAD6-6762B25619D2}" dt="2024-08-18T18:42:10.571" v="1269" actId="478"/>
          <ac:picMkLst>
            <pc:docMk/>
            <pc:sldMk cId="771424707" sldId="353"/>
            <ac:picMk id="9" creationId="{9E1997E2-698D-9C11-4245-8A4022321CD1}"/>
          </ac:picMkLst>
        </pc:picChg>
        <pc:picChg chg="add mod">
          <ac:chgData name="Michael Kuniega" userId="999f7fd1-0dc3-4cba-81fd-6a42a8d75a98" providerId="ADAL" clId="{D0A0356F-09DE-417E-AAD6-6762B25619D2}" dt="2024-08-18T18:49:33.658" v="1295" actId="1582"/>
          <ac:picMkLst>
            <pc:docMk/>
            <pc:sldMk cId="771424707" sldId="353"/>
            <ac:picMk id="15" creationId="{93A8D364-728E-62B6-C139-2C46151B8B99}"/>
          </ac:picMkLst>
        </pc:picChg>
        <pc:picChg chg="add mod">
          <ac:chgData name="Michael Kuniega" userId="999f7fd1-0dc3-4cba-81fd-6a42a8d75a98" providerId="ADAL" clId="{D0A0356F-09DE-417E-AAD6-6762B25619D2}" dt="2024-08-18T18:49:33.658" v="1295" actId="1582"/>
          <ac:picMkLst>
            <pc:docMk/>
            <pc:sldMk cId="771424707" sldId="353"/>
            <ac:picMk id="17" creationId="{2B3ECDEF-8FBF-899F-B8D9-C702FE762727}"/>
          </ac:picMkLst>
        </pc:picChg>
        <pc:picChg chg="add mod">
          <ac:chgData name="Michael Kuniega" userId="999f7fd1-0dc3-4cba-81fd-6a42a8d75a98" providerId="ADAL" clId="{D0A0356F-09DE-417E-AAD6-6762B25619D2}" dt="2024-08-18T18:49:33.658" v="1295" actId="1582"/>
          <ac:picMkLst>
            <pc:docMk/>
            <pc:sldMk cId="771424707" sldId="353"/>
            <ac:picMk id="19" creationId="{AC40C8B5-E80F-436B-5887-A2C523DA4CCD}"/>
          </ac:picMkLst>
        </pc:picChg>
        <pc:picChg chg="add mod">
          <ac:chgData name="Michael Kuniega" userId="999f7fd1-0dc3-4cba-81fd-6a42a8d75a98" providerId="ADAL" clId="{D0A0356F-09DE-417E-AAD6-6762B25619D2}" dt="2024-08-18T18:49:33.658" v="1295" actId="1582"/>
          <ac:picMkLst>
            <pc:docMk/>
            <pc:sldMk cId="771424707" sldId="353"/>
            <ac:picMk id="21" creationId="{DFA2240B-732D-8097-8F27-3833149306BE}"/>
          </ac:picMkLst>
        </pc:picChg>
        <pc:picChg chg="add mod">
          <ac:chgData name="Michael Kuniega" userId="999f7fd1-0dc3-4cba-81fd-6a42a8d75a98" providerId="ADAL" clId="{D0A0356F-09DE-417E-AAD6-6762B25619D2}" dt="2024-08-18T18:49:33.658" v="1295" actId="1582"/>
          <ac:picMkLst>
            <pc:docMk/>
            <pc:sldMk cId="771424707" sldId="353"/>
            <ac:picMk id="23" creationId="{A34A5B91-0DDE-7244-C615-9121C99EC072}"/>
          </ac:picMkLst>
        </pc:picChg>
      </pc:sldChg>
      <pc:sldChg chg="del">
        <pc:chgData name="Michael Kuniega" userId="999f7fd1-0dc3-4cba-81fd-6a42a8d75a98" providerId="ADAL" clId="{D0A0356F-09DE-417E-AAD6-6762B25619D2}" dt="2024-08-18T18:35:12.991" v="1123" actId="47"/>
        <pc:sldMkLst>
          <pc:docMk/>
          <pc:sldMk cId="2884141845" sldId="354"/>
        </pc:sldMkLst>
      </pc:sldChg>
      <pc:sldChg chg="del">
        <pc:chgData name="Michael Kuniega" userId="999f7fd1-0dc3-4cba-81fd-6a42a8d75a98" providerId="ADAL" clId="{D0A0356F-09DE-417E-AAD6-6762B25619D2}" dt="2024-08-18T18:35:09.446" v="1121" actId="47"/>
        <pc:sldMkLst>
          <pc:docMk/>
          <pc:sldMk cId="2206642851" sldId="355"/>
        </pc:sldMkLst>
      </pc:sldChg>
      <pc:sldChg chg="addSp delSp modSp add mod">
        <pc:chgData name="Michael Kuniega" userId="999f7fd1-0dc3-4cba-81fd-6a42a8d75a98" providerId="ADAL" clId="{D0A0356F-09DE-417E-AAD6-6762B25619D2}" dt="2024-08-18T18:13:28.128" v="644" actId="9405"/>
        <pc:sldMkLst>
          <pc:docMk/>
          <pc:sldMk cId="761238699" sldId="356"/>
        </pc:sldMkLst>
        <pc:spChg chg="mod">
          <ac:chgData name="Michael Kuniega" userId="999f7fd1-0dc3-4cba-81fd-6a42a8d75a98" providerId="ADAL" clId="{D0A0356F-09DE-417E-AAD6-6762B25619D2}" dt="2024-08-18T18:08:57.928" v="576" actId="404"/>
          <ac:spMkLst>
            <pc:docMk/>
            <pc:sldMk cId="761238699" sldId="356"/>
            <ac:spMk id="2" creationId="{8E01C59E-0269-4562-98A3-84F58A21461D}"/>
          </ac:spMkLst>
        </pc:spChg>
        <pc:spChg chg="mod">
          <ac:chgData name="Michael Kuniega" userId="999f7fd1-0dc3-4cba-81fd-6a42a8d75a98" providerId="ADAL" clId="{D0A0356F-09DE-417E-AAD6-6762B25619D2}" dt="2024-08-18T18:09:50.756" v="602" actId="20577"/>
          <ac:spMkLst>
            <pc:docMk/>
            <pc:sldMk cId="761238699" sldId="356"/>
            <ac:spMk id="11" creationId="{6A9FA501-0A8B-7C0F-120A-35714465874B}"/>
          </ac:spMkLst>
        </pc:spChg>
        <pc:spChg chg="mod">
          <ac:chgData name="Michael Kuniega" userId="999f7fd1-0dc3-4cba-81fd-6a42a8d75a98" providerId="ADAL" clId="{D0A0356F-09DE-417E-AAD6-6762B25619D2}" dt="2024-08-18T18:09:12.821" v="579" actId="1076"/>
          <ac:spMkLst>
            <pc:docMk/>
            <pc:sldMk cId="761238699" sldId="356"/>
            <ac:spMk id="28" creationId="{3BB8F876-C4A8-D889-EAA4-FBB834BB47E0}"/>
          </ac:spMkLst>
        </pc:spChg>
        <pc:inkChg chg="add del">
          <ac:chgData name="Michael Kuniega" userId="999f7fd1-0dc3-4cba-81fd-6a42a8d75a98" providerId="ADAL" clId="{D0A0356F-09DE-417E-AAD6-6762B25619D2}" dt="2024-08-18T18:13:22.098" v="642"/>
          <ac:inkMkLst>
            <pc:docMk/>
            <pc:sldMk cId="761238699" sldId="356"/>
            <ac:inkMk id="18" creationId="{BE6938B5-0253-34B3-073B-B8E48D942B40}"/>
          </ac:inkMkLst>
        </pc:inkChg>
        <pc:inkChg chg="add">
          <ac:chgData name="Michael Kuniega" userId="999f7fd1-0dc3-4cba-81fd-6a42a8d75a98" providerId="ADAL" clId="{D0A0356F-09DE-417E-AAD6-6762B25619D2}" dt="2024-08-18T18:13:24.357" v="643" actId="9405"/>
          <ac:inkMkLst>
            <pc:docMk/>
            <pc:sldMk cId="761238699" sldId="356"/>
            <ac:inkMk id="19" creationId="{9B0D9E18-9F9E-FD39-B739-67E6054755C6}"/>
          </ac:inkMkLst>
        </pc:inkChg>
        <pc:inkChg chg="add">
          <ac:chgData name="Michael Kuniega" userId="999f7fd1-0dc3-4cba-81fd-6a42a8d75a98" providerId="ADAL" clId="{D0A0356F-09DE-417E-AAD6-6762B25619D2}" dt="2024-08-18T18:13:28.128" v="644" actId="9405"/>
          <ac:inkMkLst>
            <pc:docMk/>
            <pc:sldMk cId="761238699" sldId="356"/>
            <ac:inkMk id="20" creationId="{B068A75E-1BF8-E760-93CC-7239D8418EE9}"/>
          </ac:inkMkLst>
        </pc:inkChg>
        <pc:cxnChg chg="add mod">
          <ac:chgData name="Michael Kuniega" userId="999f7fd1-0dc3-4cba-81fd-6a42a8d75a98" providerId="ADAL" clId="{D0A0356F-09DE-417E-AAD6-6762B25619D2}" dt="2024-08-18T18:12:34.716" v="638"/>
          <ac:cxnSpMkLst>
            <pc:docMk/>
            <pc:sldMk cId="761238699" sldId="356"/>
            <ac:cxnSpMk id="12" creationId="{7163DB5F-4A76-AD6D-C0E0-E398958AC065}"/>
          </ac:cxnSpMkLst>
        </pc:cxnChg>
        <pc:cxnChg chg="add mod">
          <ac:chgData name="Michael Kuniega" userId="999f7fd1-0dc3-4cba-81fd-6a42a8d75a98" providerId="ADAL" clId="{D0A0356F-09DE-417E-AAD6-6762B25619D2}" dt="2024-08-18T18:12:41.221" v="639"/>
          <ac:cxnSpMkLst>
            <pc:docMk/>
            <pc:sldMk cId="761238699" sldId="356"/>
            <ac:cxnSpMk id="13" creationId="{8E21136B-D0E5-C092-E90F-D90966CFFF24}"/>
          </ac:cxnSpMkLst>
        </pc:cxnChg>
        <pc:cxnChg chg="add mod">
          <ac:chgData name="Michael Kuniega" userId="999f7fd1-0dc3-4cba-81fd-6a42a8d75a98" providerId="ADAL" clId="{D0A0356F-09DE-417E-AAD6-6762B25619D2}" dt="2024-08-18T18:12:59.089" v="640"/>
          <ac:cxnSpMkLst>
            <pc:docMk/>
            <pc:sldMk cId="761238699" sldId="356"/>
            <ac:cxnSpMk id="14" creationId="{9FA53026-929E-8A8C-277F-39654276527D}"/>
          </ac:cxnSpMkLst>
        </pc:cxnChg>
        <pc:cxnChg chg="add mod">
          <ac:chgData name="Michael Kuniega" userId="999f7fd1-0dc3-4cba-81fd-6a42a8d75a98" providerId="ADAL" clId="{D0A0356F-09DE-417E-AAD6-6762B25619D2}" dt="2024-08-18T18:12:59.089" v="640"/>
          <ac:cxnSpMkLst>
            <pc:docMk/>
            <pc:sldMk cId="761238699" sldId="356"/>
            <ac:cxnSpMk id="15" creationId="{EEBC3B4E-5F60-3635-71BA-332202C26563}"/>
          </ac:cxnSpMkLst>
        </pc:cxnChg>
        <pc:cxnChg chg="add mod">
          <ac:chgData name="Michael Kuniega" userId="999f7fd1-0dc3-4cba-81fd-6a42a8d75a98" providerId="ADAL" clId="{D0A0356F-09DE-417E-AAD6-6762B25619D2}" dt="2024-08-18T18:12:59.089" v="640"/>
          <ac:cxnSpMkLst>
            <pc:docMk/>
            <pc:sldMk cId="761238699" sldId="356"/>
            <ac:cxnSpMk id="16" creationId="{C074D2A3-75B2-8F30-27B0-B3A9CC858117}"/>
          </ac:cxnSpMkLst>
        </pc:cxnChg>
        <pc:cxnChg chg="add mod">
          <ac:chgData name="Michael Kuniega" userId="999f7fd1-0dc3-4cba-81fd-6a42a8d75a98" providerId="ADAL" clId="{D0A0356F-09DE-417E-AAD6-6762B25619D2}" dt="2024-08-18T18:12:59.089" v="640"/>
          <ac:cxnSpMkLst>
            <pc:docMk/>
            <pc:sldMk cId="761238699" sldId="356"/>
            <ac:cxnSpMk id="17" creationId="{F4D7472F-3652-F9E1-1DAA-FE7A34F373EB}"/>
          </ac:cxnSpMkLst>
        </pc:cxnChg>
      </pc:sldChg>
      <pc:sldChg chg="modSp add del mod">
        <pc:chgData name="Michael Kuniega" userId="999f7fd1-0dc3-4cba-81fd-6a42a8d75a98" providerId="ADAL" clId="{D0A0356F-09DE-417E-AAD6-6762B25619D2}" dt="2024-08-18T18:15:11.239" v="651"/>
        <pc:sldMkLst>
          <pc:docMk/>
          <pc:sldMk cId="2418382350" sldId="357"/>
        </pc:sldMkLst>
        <pc:spChg chg="mod">
          <ac:chgData name="Michael Kuniega" userId="999f7fd1-0dc3-4cba-81fd-6a42a8d75a98" providerId="ADAL" clId="{D0A0356F-09DE-417E-AAD6-6762B25619D2}" dt="2024-08-18T18:15:10.481" v="650" actId="20577"/>
          <ac:spMkLst>
            <pc:docMk/>
            <pc:sldMk cId="2418382350" sldId="357"/>
            <ac:spMk id="2" creationId="{8E01C59E-0269-4562-98A3-84F58A21461D}"/>
          </ac:spMkLst>
        </pc:spChg>
        <pc:spChg chg="mod">
          <ac:chgData name="Michael Kuniega" userId="999f7fd1-0dc3-4cba-81fd-6a42a8d75a98" providerId="ADAL" clId="{D0A0356F-09DE-417E-AAD6-6762B25619D2}" dt="2024-08-18T18:14:55.268" v="648" actId="20577"/>
          <ac:spMkLst>
            <pc:docMk/>
            <pc:sldMk cId="2418382350" sldId="357"/>
            <ac:spMk id="4" creationId="{8B96AE4B-7CB4-02EB-BC02-128CAE4AA083}"/>
          </ac:spMkLst>
        </pc:spChg>
      </pc:sldChg>
      <pc:sldChg chg="addSp delSp modSp add mod">
        <pc:chgData name="Michael Kuniega" userId="999f7fd1-0dc3-4cba-81fd-6a42a8d75a98" providerId="ADAL" clId="{D0A0356F-09DE-417E-AAD6-6762B25619D2}" dt="2024-08-18T18:20:07.471" v="728" actId="20577"/>
        <pc:sldMkLst>
          <pc:docMk/>
          <pc:sldMk cId="3638272438" sldId="357"/>
        </pc:sldMkLst>
        <pc:spChg chg="mod">
          <ac:chgData name="Michael Kuniega" userId="999f7fd1-0dc3-4cba-81fd-6a42a8d75a98" providerId="ADAL" clId="{D0A0356F-09DE-417E-AAD6-6762B25619D2}" dt="2024-08-18T18:20:07.471" v="728" actId="20577"/>
          <ac:spMkLst>
            <pc:docMk/>
            <pc:sldMk cId="3638272438" sldId="357"/>
            <ac:spMk id="2" creationId="{8E01C59E-0269-4562-98A3-84F58A21461D}"/>
          </ac:spMkLst>
        </pc:spChg>
        <pc:spChg chg="add mod ord">
          <ac:chgData name="Michael Kuniega" userId="999f7fd1-0dc3-4cba-81fd-6a42a8d75a98" providerId="ADAL" clId="{D0A0356F-09DE-417E-AAD6-6762B25619D2}" dt="2024-08-18T18:17:09.734" v="671" actId="1076"/>
          <ac:spMkLst>
            <pc:docMk/>
            <pc:sldMk cId="3638272438" sldId="357"/>
            <ac:spMk id="3" creationId="{7C77BD47-A466-46CD-2F76-EC9A86ED9264}"/>
          </ac:spMkLst>
        </pc:spChg>
        <pc:spChg chg="mod">
          <ac:chgData name="Michael Kuniega" userId="999f7fd1-0dc3-4cba-81fd-6a42a8d75a98" providerId="ADAL" clId="{D0A0356F-09DE-417E-AAD6-6762B25619D2}" dt="2024-08-18T18:19:20.242" v="724" actId="20577"/>
          <ac:spMkLst>
            <pc:docMk/>
            <pc:sldMk cId="3638272438" sldId="357"/>
            <ac:spMk id="4" creationId="{8B96AE4B-7CB4-02EB-BC02-128CAE4AA083}"/>
          </ac:spMkLst>
        </pc:spChg>
        <pc:spChg chg="mod">
          <ac:chgData name="Michael Kuniega" userId="999f7fd1-0dc3-4cba-81fd-6a42a8d75a98" providerId="ADAL" clId="{D0A0356F-09DE-417E-AAD6-6762B25619D2}" dt="2024-08-18T18:17:20.158" v="673" actId="20577"/>
          <ac:spMkLst>
            <pc:docMk/>
            <pc:sldMk cId="3638272438" sldId="357"/>
            <ac:spMk id="10" creationId="{0423645E-887F-47E5-443A-43871D479F40}"/>
          </ac:spMkLst>
        </pc:spChg>
        <pc:spChg chg="mod">
          <ac:chgData name="Michael Kuniega" userId="999f7fd1-0dc3-4cba-81fd-6a42a8d75a98" providerId="ADAL" clId="{D0A0356F-09DE-417E-AAD6-6762B25619D2}" dt="2024-08-18T18:17:43.243" v="677" actId="20577"/>
          <ac:spMkLst>
            <pc:docMk/>
            <pc:sldMk cId="3638272438" sldId="357"/>
            <ac:spMk id="11" creationId="{00A6D182-7C93-9962-032F-A2CD5A155600}"/>
          </ac:spMkLst>
        </pc:spChg>
        <pc:spChg chg="del">
          <ac:chgData name="Michael Kuniega" userId="999f7fd1-0dc3-4cba-81fd-6a42a8d75a98" providerId="ADAL" clId="{D0A0356F-09DE-417E-AAD6-6762B25619D2}" dt="2024-08-18T18:17:46.607" v="678" actId="478"/>
          <ac:spMkLst>
            <pc:docMk/>
            <pc:sldMk cId="3638272438" sldId="357"/>
            <ac:spMk id="12" creationId="{26308C79-2077-91A2-9BF3-882A6E2355CC}"/>
          </ac:spMkLst>
        </pc:spChg>
        <pc:spChg chg="mod">
          <ac:chgData name="Michael Kuniega" userId="999f7fd1-0dc3-4cba-81fd-6a42a8d75a98" providerId="ADAL" clId="{D0A0356F-09DE-417E-AAD6-6762B25619D2}" dt="2024-08-18T18:17:32.871" v="675" actId="20577"/>
          <ac:spMkLst>
            <pc:docMk/>
            <pc:sldMk cId="3638272438" sldId="357"/>
            <ac:spMk id="13" creationId="{82FD40CA-0281-0DDF-DEAA-84F512A89ED5}"/>
          </ac:spMkLst>
        </pc:spChg>
        <pc:spChg chg="mod">
          <ac:chgData name="Michael Kuniega" userId="999f7fd1-0dc3-4cba-81fd-6a42a8d75a98" providerId="ADAL" clId="{D0A0356F-09DE-417E-AAD6-6762B25619D2}" dt="2024-08-18T18:17:53.673" v="680" actId="1076"/>
          <ac:spMkLst>
            <pc:docMk/>
            <pc:sldMk cId="3638272438" sldId="357"/>
            <ac:spMk id="14" creationId="{257256B8-2842-F778-E900-0EACE924F3CD}"/>
          </ac:spMkLst>
        </pc:spChg>
        <pc:graphicFrameChg chg="add del mod modGraphic">
          <ac:chgData name="Michael Kuniega" userId="999f7fd1-0dc3-4cba-81fd-6a42a8d75a98" providerId="ADAL" clId="{D0A0356F-09DE-417E-AAD6-6762B25619D2}" dt="2024-08-18T18:16:33.210" v="663" actId="1076"/>
          <ac:graphicFrameMkLst>
            <pc:docMk/>
            <pc:sldMk cId="3638272438" sldId="357"/>
            <ac:graphicFrameMk id="7" creationId="{CAC11362-FE7D-4929-C4A9-52F8C9821561}"/>
          </ac:graphicFrameMkLst>
        </pc:graphicFrameChg>
        <pc:picChg chg="del">
          <ac:chgData name="Michael Kuniega" userId="999f7fd1-0dc3-4cba-81fd-6a42a8d75a98" providerId="ADAL" clId="{D0A0356F-09DE-417E-AAD6-6762B25619D2}" dt="2024-08-18T18:16:36.504" v="664" actId="478"/>
          <ac:picMkLst>
            <pc:docMk/>
            <pc:sldMk cId="3638272438" sldId="357"/>
            <ac:picMk id="9" creationId="{9E1997E2-698D-9C11-4245-8A4022321CD1}"/>
          </ac:picMkLst>
        </pc:picChg>
        <pc:cxnChg chg="add mod">
          <ac:chgData name="Michael Kuniega" userId="999f7fd1-0dc3-4cba-81fd-6a42a8d75a98" providerId="ADAL" clId="{D0A0356F-09DE-417E-AAD6-6762B25619D2}" dt="2024-08-18T18:18:12.737" v="683" actId="1582"/>
          <ac:cxnSpMkLst>
            <pc:docMk/>
            <pc:sldMk cId="3638272438" sldId="357"/>
            <ac:cxnSpMk id="8" creationId="{ECB7F015-EA88-29EB-E4C1-CD47CD3E86B2}"/>
          </ac:cxnSpMkLst>
        </pc:cxnChg>
      </pc:sldChg>
      <pc:sldChg chg="addSp delSp modSp add mod">
        <pc:chgData name="Michael Kuniega" userId="999f7fd1-0dc3-4cba-81fd-6a42a8d75a98" providerId="ADAL" clId="{D0A0356F-09DE-417E-AAD6-6762B25619D2}" dt="2024-08-18T18:34:15.457" v="1112" actId="20577"/>
        <pc:sldMkLst>
          <pc:docMk/>
          <pc:sldMk cId="4054225895" sldId="358"/>
        </pc:sldMkLst>
        <pc:spChg chg="mod">
          <ac:chgData name="Michael Kuniega" userId="999f7fd1-0dc3-4cba-81fd-6a42a8d75a98" providerId="ADAL" clId="{D0A0356F-09DE-417E-AAD6-6762B25619D2}" dt="2024-08-18T18:27:55.484" v="834" actId="20577"/>
          <ac:spMkLst>
            <pc:docMk/>
            <pc:sldMk cId="4054225895" sldId="358"/>
            <ac:spMk id="2" creationId="{8E01C59E-0269-4562-98A3-84F58A21461D}"/>
          </ac:spMkLst>
        </pc:spChg>
        <pc:spChg chg="mod">
          <ac:chgData name="Michael Kuniega" userId="999f7fd1-0dc3-4cba-81fd-6a42a8d75a98" providerId="ADAL" clId="{D0A0356F-09DE-417E-AAD6-6762B25619D2}" dt="2024-08-18T18:30:21.306" v="952" actId="1076"/>
          <ac:spMkLst>
            <pc:docMk/>
            <pc:sldMk cId="4054225895" sldId="358"/>
            <ac:spMk id="3" creationId="{7F7FB5AD-835B-A29D-DE66-B8CBCD12D29C}"/>
          </ac:spMkLst>
        </pc:spChg>
        <pc:spChg chg="del">
          <ac:chgData name="Michael Kuniega" userId="999f7fd1-0dc3-4cba-81fd-6a42a8d75a98" providerId="ADAL" clId="{D0A0356F-09DE-417E-AAD6-6762B25619D2}" dt="2024-08-18T18:28:20.468" v="837" actId="478"/>
          <ac:spMkLst>
            <pc:docMk/>
            <pc:sldMk cId="4054225895" sldId="358"/>
            <ac:spMk id="4" creationId="{E1CF5CA6-D569-A0CB-4949-A66D08A3130C}"/>
          </ac:spMkLst>
        </pc:spChg>
        <pc:spChg chg="mod">
          <ac:chgData name="Michael Kuniega" userId="999f7fd1-0dc3-4cba-81fd-6a42a8d75a98" providerId="ADAL" clId="{D0A0356F-09DE-417E-AAD6-6762B25619D2}" dt="2024-08-18T18:30:21.306" v="952" actId="1076"/>
          <ac:spMkLst>
            <pc:docMk/>
            <pc:sldMk cId="4054225895" sldId="358"/>
            <ac:spMk id="5" creationId="{279EECF4-327E-BA57-F6B3-0A00941D0418}"/>
          </ac:spMkLst>
        </pc:spChg>
        <pc:spChg chg="mod">
          <ac:chgData name="Michael Kuniega" userId="999f7fd1-0dc3-4cba-81fd-6a42a8d75a98" providerId="ADAL" clId="{D0A0356F-09DE-417E-AAD6-6762B25619D2}" dt="2024-08-18T18:30:21.306" v="952" actId="1076"/>
          <ac:spMkLst>
            <pc:docMk/>
            <pc:sldMk cId="4054225895" sldId="358"/>
            <ac:spMk id="6" creationId="{4DCC4695-9019-4A94-3ADB-7EBFA80B0393}"/>
          </ac:spMkLst>
        </pc:spChg>
        <pc:spChg chg="mod">
          <ac:chgData name="Michael Kuniega" userId="999f7fd1-0dc3-4cba-81fd-6a42a8d75a98" providerId="ADAL" clId="{D0A0356F-09DE-417E-AAD6-6762B25619D2}" dt="2024-08-18T18:30:21.306" v="952" actId="1076"/>
          <ac:spMkLst>
            <pc:docMk/>
            <pc:sldMk cId="4054225895" sldId="358"/>
            <ac:spMk id="7" creationId="{740CE7EC-E120-FF67-B168-62EF8E26BB61}"/>
          </ac:spMkLst>
        </pc:spChg>
        <pc:spChg chg="del">
          <ac:chgData name="Michael Kuniega" userId="999f7fd1-0dc3-4cba-81fd-6a42a8d75a98" providerId="ADAL" clId="{D0A0356F-09DE-417E-AAD6-6762B25619D2}" dt="2024-08-18T18:28:20.468" v="837" actId="478"/>
          <ac:spMkLst>
            <pc:docMk/>
            <pc:sldMk cId="4054225895" sldId="358"/>
            <ac:spMk id="8" creationId="{E78FBFD6-43D7-5D91-B96E-5D52E41BB8D0}"/>
          </ac:spMkLst>
        </pc:spChg>
        <pc:spChg chg="del">
          <ac:chgData name="Michael Kuniega" userId="999f7fd1-0dc3-4cba-81fd-6a42a8d75a98" providerId="ADAL" clId="{D0A0356F-09DE-417E-AAD6-6762B25619D2}" dt="2024-08-18T18:28:22.860" v="838" actId="478"/>
          <ac:spMkLst>
            <pc:docMk/>
            <pc:sldMk cId="4054225895" sldId="358"/>
            <ac:spMk id="9" creationId="{71C079F3-43A7-D59D-584A-4BBC0F5F2846}"/>
          </ac:spMkLst>
        </pc:spChg>
        <pc:spChg chg="del">
          <ac:chgData name="Michael Kuniega" userId="999f7fd1-0dc3-4cba-81fd-6a42a8d75a98" providerId="ADAL" clId="{D0A0356F-09DE-417E-AAD6-6762B25619D2}" dt="2024-08-18T18:28:20.468" v="837" actId="478"/>
          <ac:spMkLst>
            <pc:docMk/>
            <pc:sldMk cId="4054225895" sldId="358"/>
            <ac:spMk id="10" creationId="{264A22A4-51A1-3C0E-9848-4FFAEBD683A4}"/>
          </ac:spMkLst>
        </pc:spChg>
        <pc:spChg chg="del">
          <ac:chgData name="Michael Kuniega" userId="999f7fd1-0dc3-4cba-81fd-6a42a8d75a98" providerId="ADAL" clId="{D0A0356F-09DE-417E-AAD6-6762B25619D2}" dt="2024-08-18T18:28:02.006" v="835" actId="478"/>
          <ac:spMkLst>
            <pc:docMk/>
            <pc:sldMk cId="4054225895" sldId="358"/>
            <ac:spMk id="11" creationId="{6A9FA501-0A8B-7C0F-120A-35714465874B}"/>
          </ac:spMkLst>
        </pc:spChg>
        <pc:spChg chg="add mod">
          <ac:chgData name="Michael Kuniega" userId="999f7fd1-0dc3-4cba-81fd-6a42a8d75a98" providerId="ADAL" clId="{D0A0356F-09DE-417E-AAD6-6762B25619D2}" dt="2024-08-18T18:34:15.457" v="1112" actId="20577"/>
          <ac:spMkLst>
            <pc:docMk/>
            <pc:sldMk cId="4054225895" sldId="358"/>
            <ac:spMk id="16" creationId="{CDD2C666-DD20-CCB9-659C-E51D9F37EF54}"/>
          </ac:spMkLst>
        </pc:spChg>
        <pc:spChg chg="mod">
          <ac:chgData name="Michael Kuniega" userId="999f7fd1-0dc3-4cba-81fd-6a42a8d75a98" providerId="ADAL" clId="{D0A0356F-09DE-417E-AAD6-6762B25619D2}" dt="2024-08-18T18:29:19.560" v="937" actId="20577"/>
          <ac:spMkLst>
            <pc:docMk/>
            <pc:sldMk cId="4054225895" sldId="358"/>
            <ac:spMk id="28" creationId="{3BB8F876-C4A8-D889-EAA4-FBB834BB47E0}"/>
          </ac:spMkLst>
        </pc:spChg>
        <pc:cxnChg chg="del">
          <ac:chgData name="Michael Kuniega" userId="999f7fd1-0dc3-4cba-81fd-6a42a8d75a98" providerId="ADAL" clId="{D0A0356F-09DE-417E-AAD6-6762B25619D2}" dt="2024-08-18T18:28:16.361" v="836" actId="478"/>
          <ac:cxnSpMkLst>
            <pc:docMk/>
            <pc:sldMk cId="4054225895" sldId="358"/>
            <ac:cxnSpMk id="12" creationId="{18564316-BC4D-8062-9EAC-2E3BB6177D51}"/>
          </ac:cxnSpMkLst>
        </pc:cxnChg>
        <pc:cxnChg chg="del">
          <ac:chgData name="Michael Kuniega" userId="999f7fd1-0dc3-4cba-81fd-6a42a8d75a98" providerId="ADAL" clId="{D0A0356F-09DE-417E-AAD6-6762B25619D2}" dt="2024-08-18T18:28:20.468" v="837" actId="478"/>
          <ac:cxnSpMkLst>
            <pc:docMk/>
            <pc:sldMk cId="4054225895" sldId="358"/>
            <ac:cxnSpMk id="14" creationId="{D714EA29-6714-E3CF-10D2-9FA48E0771D2}"/>
          </ac:cxnSpMkLst>
        </pc:cxnChg>
        <pc:cxnChg chg="del">
          <ac:chgData name="Michael Kuniega" userId="999f7fd1-0dc3-4cba-81fd-6a42a8d75a98" providerId="ADAL" clId="{D0A0356F-09DE-417E-AAD6-6762B25619D2}" dt="2024-08-18T18:28:16.361" v="836" actId="478"/>
          <ac:cxnSpMkLst>
            <pc:docMk/>
            <pc:sldMk cId="4054225895" sldId="358"/>
            <ac:cxnSpMk id="15" creationId="{8FBBFEB8-556F-E143-0A2A-BD4EF79FDFA5}"/>
          </ac:cxnSpMkLst>
        </pc:cxnChg>
        <pc:cxnChg chg="del">
          <ac:chgData name="Michael Kuniega" userId="999f7fd1-0dc3-4cba-81fd-6a42a8d75a98" providerId="ADAL" clId="{D0A0356F-09DE-417E-AAD6-6762B25619D2}" dt="2024-08-18T18:28:16.361" v="836" actId="478"/>
          <ac:cxnSpMkLst>
            <pc:docMk/>
            <pc:sldMk cId="4054225895" sldId="358"/>
            <ac:cxnSpMk id="17" creationId="{55B60306-17D8-215B-0676-AEBD8AA9A07A}"/>
          </ac:cxnSpMkLst>
        </pc:cxnChg>
        <pc:cxnChg chg="del">
          <ac:chgData name="Michael Kuniega" userId="999f7fd1-0dc3-4cba-81fd-6a42a8d75a98" providerId="ADAL" clId="{D0A0356F-09DE-417E-AAD6-6762B25619D2}" dt="2024-08-18T18:28:16.361" v="836" actId="478"/>
          <ac:cxnSpMkLst>
            <pc:docMk/>
            <pc:sldMk cId="4054225895" sldId="358"/>
            <ac:cxnSpMk id="18" creationId="{CD44302E-6972-223F-2106-F826D63D5BA6}"/>
          </ac:cxnSpMkLst>
        </pc:cxnChg>
        <pc:cxnChg chg="del">
          <ac:chgData name="Michael Kuniega" userId="999f7fd1-0dc3-4cba-81fd-6a42a8d75a98" providerId="ADAL" clId="{D0A0356F-09DE-417E-AAD6-6762B25619D2}" dt="2024-08-18T18:28:20.468" v="837" actId="478"/>
          <ac:cxnSpMkLst>
            <pc:docMk/>
            <pc:sldMk cId="4054225895" sldId="358"/>
            <ac:cxnSpMk id="19" creationId="{2A8D0C2E-CA89-EF16-9C11-E1660A1E35C5}"/>
          </ac:cxnSpMkLst>
        </pc:cxnChg>
        <pc:cxnChg chg="del">
          <ac:chgData name="Michael Kuniega" userId="999f7fd1-0dc3-4cba-81fd-6a42a8d75a98" providerId="ADAL" clId="{D0A0356F-09DE-417E-AAD6-6762B25619D2}" dt="2024-08-18T18:28:20.468" v="837" actId="478"/>
          <ac:cxnSpMkLst>
            <pc:docMk/>
            <pc:sldMk cId="4054225895" sldId="358"/>
            <ac:cxnSpMk id="20" creationId="{355CF4EA-3506-51A4-B6AB-F55D4396514E}"/>
          </ac:cxnSpMkLst>
        </pc:cxnChg>
        <pc:cxnChg chg="del">
          <ac:chgData name="Michael Kuniega" userId="999f7fd1-0dc3-4cba-81fd-6a42a8d75a98" providerId="ADAL" clId="{D0A0356F-09DE-417E-AAD6-6762B25619D2}" dt="2024-08-18T18:28:20.468" v="837" actId="478"/>
          <ac:cxnSpMkLst>
            <pc:docMk/>
            <pc:sldMk cId="4054225895" sldId="358"/>
            <ac:cxnSpMk id="21" creationId="{53A78C7D-0C16-2B89-22DA-DC5563DCEBEE}"/>
          </ac:cxnSpMkLst>
        </pc:cxnChg>
        <pc:cxnChg chg="del">
          <ac:chgData name="Michael Kuniega" userId="999f7fd1-0dc3-4cba-81fd-6a42a8d75a98" providerId="ADAL" clId="{D0A0356F-09DE-417E-AAD6-6762B25619D2}" dt="2024-08-18T18:28:16.361" v="836" actId="478"/>
          <ac:cxnSpMkLst>
            <pc:docMk/>
            <pc:sldMk cId="4054225895" sldId="358"/>
            <ac:cxnSpMk id="22" creationId="{4520D4C3-43E6-FB0E-4ED0-763BE8DC31C1}"/>
          </ac:cxnSpMkLst>
        </pc:cxnChg>
        <pc:cxnChg chg="del">
          <ac:chgData name="Michael Kuniega" userId="999f7fd1-0dc3-4cba-81fd-6a42a8d75a98" providerId="ADAL" clId="{D0A0356F-09DE-417E-AAD6-6762B25619D2}" dt="2024-08-18T18:28:16.361" v="836" actId="478"/>
          <ac:cxnSpMkLst>
            <pc:docMk/>
            <pc:sldMk cId="4054225895" sldId="358"/>
            <ac:cxnSpMk id="24" creationId="{235036A8-1B63-8E92-EE28-65A1938DC42F}"/>
          </ac:cxnSpMkLst>
        </pc:cxnChg>
        <pc:cxnChg chg="del">
          <ac:chgData name="Michael Kuniega" userId="999f7fd1-0dc3-4cba-81fd-6a42a8d75a98" providerId="ADAL" clId="{D0A0356F-09DE-417E-AAD6-6762B25619D2}" dt="2024-08-18T18:28:20.468" v="837" actId="478"/>
          <ac:cxnSpMkLst>
            <pc:docMk/>
            <pc:sldMk cId="4054225895" sldId="358"/>
            <ac:cxnSpMk id="25" creationId="{239F36B1-77ED-323C-40CD-2CB4811733EF}"/>
          </ac:cxnSpMkLst>
        </pc:cxnChg>
        <pc:cxnChg chg="del">
          <ac:chgData name="Michael Kuniega" userId="999f7fd1-0dc3-4cba-81fd-6a42a8d75a98" providerId="ADAL" clId="{D0A0356F-09DE-417E-AAD6-6762B25619D2}" dt="2024-08-18T18:28:20.468" v="837" actId="478"/>
          <ac:cxnSpMkLst>
            <pc:docMk/>
            <pc:sldMk cId="4054225895" sldId="358"/>
            <ac:cxnSpMk id="26" creationId="{29F200B8-0A59-3623-95AD-726D9AE3B050}"/>
          </ac:cxnSpMkLst>
        </pc:cxnChg>
      </pc:sldChg>
      <pc:sldChg chg="addSp delSp modSp add mod">
        <pc:chgData name="Michael Kuniega" userId="999f7fd1-0dc3-4cba-81fd-6a42a8d75a98" providerId="ADAL" clId="{D0A0356F-09DE-417E-AAD6-6762B25619D2}" dt="2024-08-18T18:39:54.795" v="1233" actId="20577"/>
        <pc:sldMkLst>
          <pc:docMk/>
          <pc:sldMk cId="738978850" sldId="359"/>
        </pc:sldMkLst>
        <pc:spChg chg="mod">
          <ac:chgData name="Michael Kuniega" userId="999f7fd1-0dc3-4cba-81fd-6a42a8d75a98" providerId="ADAL" clId="{D0A0356F-09DE-417E-AAD6-6762B25619D2}" dt="2024-08-18T18:37:25.302" v="1139" actId="20577"/>
          <ac:spMkLst>
            <pc:docMk/>
            <pc:sldMk cId="738978850" sldId="359"/>
            <ac:spMk id="2" creationId="{8E01C59E-0269-4562-98A3-84F58A21461D}"/>
          </ac:spMkLst>
        </pc:spChg>
        <pc:spChg chg="del">
          <ac:chgData name="Michael Kuniega" userId="999f7fd1-0dc3-4cba-81fd-6a42a8d75a98" providerId="ADAL" clId="{D0A0356F-09DE-417E-AAD6-6762B25619D2}" dt="2024-08-18T18:37:29.921" v="1140" actId="478"/>
          <ac:spMkLst>
            <pc:docMk/>
            <pc:sldMk cId="738978850" sldId="359"/>
            <ac:spMk id="3" creationId="{7C77BD47-A466-46CD-2F76-EC9A86ED9264}"/>
          </ac:spMkLst>
        </pc:spChg>
        <pc:spChg chg="mod">
          <ac:chgData name="Michael Kuniega" userId="999f7fd1-0dc3-4cba-81fd-6a42a8d75a98" providerId="ADAL" clId="{D0A0356F-09DE-417E-AAD6-6762B25619D2}" dt="2024-08-18T18:39:54.795" v="1233" actId="20577"/>
          <ac:spMkLst>
            <pc:docMk/>
            <pc:sldMk cId="738978850" sldId="359"/>
            <ac:spMk id="4" creationId="{8B96AE4B-7CB4-02EB-BC02-128CAE4AA083}"/>
          </ac:spMkLst>
        </pc:spChg>
        <pc:spChg chg="add mod">
          <ac:chgData name="Michael Kuniega" userId="999f7fd1-0dc3-4cba-81fd-6a42a8d75a98" providerId="ADAL" clId="{D0A0356F-09DE-417E-AAD6-6762B25619D2}" dt="2024-08-18T18:37:30.978" v="1141"/>
          <ac:spMkLst>
            <pc:docMk/>
            <pc:sldMk cId="738978850" sldId="359"/>
            <ac:spMk id="9" creationId="{201DE5DD-5496-00FE-4958-F295445AEA8D}"/>
          </ac:spMkLst>
        </pc:spChg>
        <pc:spChg chg="del">
          <ac:chgData name="Michael Kuniega" userId="999f7fd1-0dc3-4cba-81fd-6a42a8d75a98" providerId="ADAL" clId="{D0A0356F-09DE-417E-AAD6-6762B25619D2}" dt="2024-08-18T18:37:29.921" v="1140" actId="478"/>
          <ac:spMkLst>
            <pc:docMk/>
            <pc:sldMk cId="738978850" sldId="359"/>
            <ac:spMk id="10" creationId="{0423645E-887F-47E5-443A-43871D479F40}"/>
          </ac:spMkLst>
        </pc:spChg>
        <pc:spChg chg="del">
          <ac:chgData name="Michael Kuniega" userId="999f7fd1-0dc3-4cba-81fd-6a42a8d75a98" providerId="ADAL" clId="{D0A0356F-09DE-417E-AAD6-6762B25619D2}" dt="2024-08-18T18:37:29.921" v="1140" actId="478"/>
          <ac:spMkLst>
            <pc:docMk/>
            <pc:sldMk cId="738978850" sldId="359"/>
            <ac:spMk id="11" creationId="{00A6D182-7C93-9962-032F-A2CD5A155600}"/>
          </ac:spMkLst>
        </pc:spChg>
        <pc:spChg chg="add mod">
          <ac:chgData name="Michael Kuniega" userId="999f7fd1-0dc3-4cba-81fd-6a42a8d75a98" providerId="ADAL" clId="{D0A0356F-09DE-417E-AAD6-6762B25619D2}" dt="2024-08-18T18:37:30.978" v="1141"/>
          <ac:spMkLst>
            <pc:docMk/>
            <pc:sldMk cId="738978850" sldId="359"/>
            <ac:spMk id="12" creationId="{D9C549CD-CBD9-DDD9-9A43-4099CC488B29}"/>
          </ac:spMkLst>
        </pc:spChg>
        <pc:spChg chg="del">
          <ac:chgData name="Michael Kuniega" userId="999f7fd1-0dc3-4cba-81fd-6a42a8d75a98" providerId="ADAL" clId="{D0A0356F-09DE-417E-AAD6-6762B25619D2}" dt="2024-08-18T18:37:29.921" v="1140" actId="478"/>
          <ac:spMkLst>
            <pc:docMk/>
            <pc:sldMk cId="738978850" sldId="359"/>
            <ac:spMk id="13" creationId="{82FD40CA-0281-0DDF-DEAA-84F512A89ED5}"/>
          </ac:spMkLst>
        </pc:spChg>
        <pc:spChg chg="del">
          <ac:chgData name="Michael Kuniega" userId="999f7fd1-0dc3-4cba-81fd-6a42a8d75a98" providerId="ADAL" clId="{D0A0356F-09DE-417E-AAD6-6762B25619D2}" dt="2024-08-18T18:37:29.921" v="1140" actId="478"/>
          <ac:spMkLst>
            <pc:docMk/>
            <pc:sldMk cId="738978850" sldId="359"/>
            <ac:spMk id="14" creationId="{257256B8-2842-F778-E900-0EACE924F3CD}"/>
          </ac:spMkLst>
        </pc:spChg>
        <pc:spChg chg="add mod">
          <ac:chgData name="Michael Kuniega" userId="999f7fd1-0dc3-4cba-81fd-6a42a8d75a98" providerId="ADAL" clId="{D0A0356F-09DE-417E-AAD6-6762B25619D2}" dt="2024-08-18T18:37:30.978" v="1141"/>
          <ac:spMkLst>
            <pc:docMk/>
            <pc:sldMk cId="738978850" sldId="359"/>
            <ac:spMk id="15" creationId="{83A121B7-B2F2-7858-7453-372C3A18B975}"/>
          </ac:spMkLst>
        </pc:spChg>
        <pc:spChg chg="add mod">
          <ac:chgData name="Michael Kuniega" userId="999f7fd1-0dc3-4cba-81fd-6a42a8d75a98" providerId="ADAL" clId="{D0A0356F-09DE-417E-AAD6-6762B25619D2}" dt="2024-08-18T18:37:30.978" v="1141"/>
          <ac:spMkLst>
            <pc:docMk/>
            <pc:sldMk cId="738978850" sldId="359"/>
            <ac:spMk id="16" creationId="{1CE94F4C-512D-1F64-4AF5-12569A87226C}"/>
          </ac:spMkLst>
        </pc:spChg>
        <pc:spChg chg="add mod">
          <ac:chgData name="Michael Kuniega" userId="999f7fd1-0dc3-4cba-81fd-6a42a8d75a98" providerId="ADAL" clId="{D0A0356F-09DE-417E-AAD6-6762B25619D2}" dt="2024-08-18T18:37:30.978" v="1141"/>
          <ac:spMkLst>
            <pc:docMk/>
            <pc:sldMk cId="738978850" sldId="359"/>
            <ac:spMk id="17" creationId="{BEB457E0-BAC8-41B8-4A44-40E608AAF4FA}"/>
          </ac:spMkLst>
        </pc:spChg>
        <pc:graphicFrameChg chg="mod modGraphic">
          <ac:chgData name="Michael Kuniega" userId="999f7fd1-0dc3-4cba-81fd-6a42a8d75a98" providerId="ADAL" clId="{D0A0356F-09DE-417E-AAD6-6762B25619D2}" dt="2024-08-18T18:38:29.589" v="1150" actId="1076"/>
          <ac:graphicFrameMkLst>
            <pc:docMk/>
            <pc:sldMk cId="738978850" sldId="359"/>
            <ac:graphicFrameMk id="7" creationId="{CAC11362-FE7D-4929-C4A9-52F8C9821561}"/>
          </ac:graphicFrameMkLst>
        </pc:graphicFrameChg>
        <pc:picChg chg="add mod">
          <ac:chgData name="Michael Kuniega" userId="999f7fd1-0dc3-4cba-81fd-6a42a8d75a98" providerId="ADAL" clId="{D0A0356F-09DE-417E-AAD6-6762B25619D2}" dt="2024-08-18T18:37:30.978" v="1141"/>
          <ac:picMkLst>
            <pc:docMk/>
            <pc:sldMk cId="738978850" sldId="359"/>
            <ac:picMk id="5" creationId="{DC35D74B-1945-B9AD-A5AC-5AA9CDF835D7}"/>
          </ac:picMkLst>
        </pc:picChg>
        <pc:cxnChg chg="del mod">
          <ac:chgData name="Michael Kuniega" userId="999f7fd1-0dc3-4cba-81fd-6a42a8d75a98" providerId="ADAL" clId="{D0A0356F-09DE-417E-AAD6-6762B25619D2}" dt="2024-08-18T18:37:29.921" v="1140" actId="478"/>
          <ac:cxnSpMkLst>
            <pc:docMk/>
            <pc:sldMk cId="738978850" sldId="359"/>
            <ac:cxnSpMk id="8" creationId="{ECB7F015-EA88-29EB-E4C1-CD47CD3E86B2}"/>
          </ac:cxnSpMkLst>
        </pc:cxnChg>
        <pc:cxnChg chg="add del mod">
          <ac:chgData name="Michael Kuniega" userId="999f7fd1-0dc3-4cba-81fd-6a42a8d75a98" providerId="ADAL" clId="{D0A0356F-09DE-417E-AAD6-6762B25619D2}" dt="2024-08-18T18:37:36.242" v="1142" actId="478"/>
          <ac:cxnSpMkLst>
            <pc:docMk/>
            <pc:sldMk cId="738978850" sldId="359"/>
            <ac:cxnSpMk id="18" creationId="{8F6F35E8-698F-5921-5827-FB80960EDD8A}"/>
          </ac:cxnSpMkLst>
        </pc:cxnChg>
        <pc:cxnChg chg="add del mod">
          <ac:chgData name="Michael Kuniega" userId="999f7fd1-0dc3-4cba-81fd-6a42a8d75a98" providerId="ADAL" clId="{D0A0356F-09DE-417E-AAD6-6762B25619D2}" dt="2024-08-18T18:37:38.524" v="1143" actId="478"/>
          <ac:cxnSpMkLst>
            <pc:docMk/>
            <pc:sldMk cId="738978850" sldId="359"/>
            <ac:cxnSpMk id="19" creationId="{CDE4DD42-1ED8-40DA-2950-04AE53DF46CA}"/>
          </ac:cxnSpMkLst>
        </pc:cxnChg>
      </pc:sldChg>
      <pc:sldChg chg="addSp delSp modSp add mod">
        <pc:chgData name="Michael Kuniega" userId="999f7fd1-0dc3-4cba-81fd-6a42a8d75a98" providerId="ADAL" clId="{D0A0356F-09DE-417E-AAD6-6762B25619D2}" dt="2024-08-18T18:36:27.651" v="1135" actId="14100"/>
        <pc:sldMkLst>
          <pc:docMk/>
          <pc:sldMk cId="1817057045" sldId="360"/>
        </pc:sldMkLst>
        <pc:spChg chg="mod">
          <ac:chgData name="Michael Kuniega" userId="999f7fd1-0dc3-4cba-81fd-6a42a8d75a98" providerId="ADAL" clId="{D0A0356F-09DE-417E-AAD6-6762B25619D2}" dt="2024-08-18T18:34:51.207" v="1117" actId="20577"/>
          <ac:spMkLst>
            <pc:docMk/>
            <pc:sldMk cId="1817057045" sldId="360"/>
            <ac:spMk id="2" creationId="{8E01C59E-0269-4562-98A3-84F58A21461D}"/>
          </ac:spMkLst>
        </pc:spChg>
        <pc:spChg chg="add mod">
          <ac:chgData name="Michael Kuniega" userId="999f7fd1-0dc3-4cba-81fd-6a42a8d75a98" providerId="ADAL" clId="{D0A0356F-09DE-417E-AAD6-6762B25619D2}" dt="2024-08-18T18:35:37.723" v="1126" actId="1076"/>
          <ac:spMkLst>
            <pc:docMk/>
            <pc:sldMk cId="1817057045" sldId="360"/>
            <ac:spMk id="5" creationId="{962E4AF9-BC6F-CAC0-B823-D46F61F239A2}"/>
          </ac:spMkLst>
        </pc:spChg>
        <pc:spChg chg="mod">
          <ac:chgData name="Michael Kuniega" userId="999f7fd1-0dc3-4cba-81fd-6a42a8d75a98" providerId="ADAL" clId="{D0A0356F-09DE-417E-AAD6-6762B25619D2}" dt="2024-08-18T18:35:40.233" v="1128" actId="20577"/>
          <ac:spMkLst>
            <pc:docMk/>
            <pc:sldMk cId="1817057045" sldId="360"/>
            <ac:spMk id="6" creationId="{ED7C433B-30AC-C14F-E6EF-18C7B8F9B002}"/>
          </ac:spMkLst>
        </pc:spChg>
        <pc:spChg chg="add mod">
          <ac:chgData name="Michael Kuniega" userId="999f7fd1-0dc3-4cba-81fd-6a42a8d75a98" providerId="ADAL" clId="{D0A0356F-09DE-417E-AAD6-6762B25619D2}" dt="2024-08-18T18:35:37.723" v="1126" actId="1076"/>
          <ac:spMkLst>
            <pc:docMk/>
            <pc:sldMk cId="1817057045" sldId="360"/>
            <ac:spMk id="7" creationId="{081CA0E9-8750-85AB-0E4E-FCBBD2FEC748}"/>
          </ac:spMkLst>
        </pc:spChg>
        <pc:spChg chg="add mod">
          <ac:chgData name="Michael Kuniega" userId="999f7fd1-0dc3-4cba-81fd-6a42a8d75a98" providerId="ADAL" clId="{D0A0356F-09DE-417E-AAD6-6762B25619D2}" dt="2024-08-18T18:35:37.723" v="1126" actId="1076"/>
          <ac:spMkLst>
            <pc:docMk/>
            <pc:sldMk cId="1817057045" sldId="360"/>
            <ac:spMk id="8" creationId="{0CE89A66-0FF4-5416-6708-7707C467DA8B}"/>
          </ac:spMkLst>
        </pc:spChg>
        <pc:spChg chg="add mod">
          <ac:chgData name="Michael Kuniega" userId="999f7fd1-0dc3-4cba-81fd-6a42a8d75a98" providerId="ADAL" clId="{D0A0356F-09DE-417E-AAD6-6762B25619D2}" dt="2024-08-18T18:35:37.723" v="1126" actId="1076"/>
          <ac:spMkLst>
            <pc:docMk/>
            <pc:sldMk cId="1817057045" sldId="360"/>
            <ac:spMk id="9" creationId="{DEFC34A8-6999-3ADE-9D25-B0E090A869D0}"/>
          </ac:spMkLst>
        </pc:spChg>
        <pc:spChg chg="add mod">
          <ac:chgData name="Michael Kuniega" userId="999f7fd1-0dc3-4cba-81fd-6a42a8d75a98" providerId="ADAL" clId="{D0A0356F-09DE-417E-AAD6-6762B25619D2}" dt="2024-08-18T18:35:37.723" v="1126" actId="1076"/>
          <ac:spMkLst>
            <pc:docMk/>
            <pc:sldMk cId="1817057045" sldId="360"/>
            <ac:spMk id="10" creationId="{F50E60A2-1221-4989-AEBD-4B8124B3C3F4}"/>
          </ac:spMkLst>
        </pc:spChg>
        <pc:picChg chg="del">
          <ac:chgData name="Michael Kuniega" userId="999f7fd1-0dc3-4cba-81fd-6a42a8d75a98" providerId="ADAL" clId="{D0A0356F-09DE-417E-AAD6-6762B25619D2}" dt="2024-08-18T18:34:56.463" v="1118" actId="478"/>
          <ac:picMkLst>
            <pc:docMk/>
            <pc:sldMk cId="1817057045" sldId="360"/>
            <ac:picMk id="3" creationId="{CA7DC7D5-D13A-12EE-A817-CA87F4AD79F9}"/>
          </ac:picMkLst>
        </pc:picChg>
        <pc:picChg chg="add mod">
          <ac:chgData name="Michael Kuniega" userId="999f7fd1-0dc3-4cba-81fd-6a42a8d75a98" providerId="ADAL" clId="{D0A0356F-09DE-417E-AAD6-6762B25619D2}" dt="2024-08-18T18:35:37.723" v="1126" actId="1076"/>
          <ac:picMkLst>
            <pc:docMk/>
            <pc:sldMk cId="1817057045" sldId="360"/>
            <ac:picMk id="4" creationId="{B8E235E8-20B2-CC40-D963-F8BD76A5DA16}"/>
          </ac:picMkLst>
        </pc:picChg>
        <pc:cxnChg chg="add mod">
          <ac:chgData name="Michael Kuniega" userId="999f7fd1-0dc3-4cba-81fd-6a42a8d75a98" providerId="ADAL" clId="{D0A0356F-09DE-417E-AAD6-6762B25619D2}" dt="2024-08-18T18:36:27.651" v="1135" actId="14100"/>
          <ac:cxnSpMkLst>
            <pc:docMk/>
            <pc:sldMk cId="1817057045" sldId="360"/>
            <ac:cxnSpMk id="11" creationId="{63E53F13-131D-CCE8-999E-B25E56FBF3DF}"/>
          </ac:cxnSpMkLst>
        </pc:cxnChg>
        <pc:cxnChg chg="add mod">
          <ac:chgData name="Michael Kuniega" userId="999f7fd1-0dc3-4cba-81fd-6a42a8d75a98" providerId="ADAL" clId="{D0A0356F-09DE-417E-AAD6-6762B25619D2}" dt="2024-08-18T18:36:10.380" v="1134" actId="1076"/>
          <ac:cxnSpMkLst>
            <pc:docMk/>
            <pc:sldMk cId="1817057045" sldId="360"/>
            <ac:cxnSpMk id="13" creationId="{208E12C6-8E48-2FEE-F967-894489D8C825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E0F2F4-3D38-49E0-A2EB-3776CEA14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03B81-F73C-4AA2-93E1-4BC9D16647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8D83467-4B64-4B70-9CFD-2476F19646F4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405D85-221D-483E-A9C8-C5C3D1AC1F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C8524-7E7A-4E92-9DDA-BC4B2EC743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00157B9-050D-451E-A7A0-28815EF4C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18:13:24.357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9 0 3873,'-8'8'8612,"8"-6"-8405,0-1-1,0 1 1,1 0-1,-1-1 1,1 1-1,-1-1 1,1 0-1,0 1 1,-1-1-1,2 2 0,-2-3-147,0 1-1,0-1 0,1 1 0,-1-1 0,0 1 0,0-1 0,0 0 0,1 1 0,-1-1 0,0 0 0,0 1 0,1-1 0,-1 0 0,0 1 0,1-1 1,-1 0-1,0 0 0,1 1 0,-1-1 0,0 0 0,1 0 0,-1 0 0,1 1 0,-1-1 0,0 0 0,1 0 0,-1 0 0,1 0 0,-1 0 0,1 0 0,-1 0 1,0 0-1,1 0 0,-1 0 0,1 0 0,-1 0 0,1 0 0,-1 0 0,0 0 0,1-1 0,-1 1 0,1 0 0,0-1 168,-1 0 0,1-1 1,-1 1-1,1 0 0,-1 0 0,1-1 0,-1 1 0,0 0 0,0-1 0,0 1 0,0 0 0,0-2 0,0 2-175,1 1 0,-1 0-1,0-1 1,0 1 0,0 0-1,0-1 1,0 1 0,0 0 0,1 0-1,-1-1 1,0 1 0,1 0 50,-1-1-50,0 1-1,0 0 1,1 0 0,-1 0 0,0-1-1,0 1 1,1 0 0,-1 0-1,0 0 1,1 0 0,-1 0-1,0 0 1,1 0 0,-1-1 0,0 1-1,1 0 1,-1 0 0,0 0-1,0 0 1,1 1 0,-1-1-1,0 0 1,1 0 0,-1 0 0,0 0-1,1 0 1,-1 0 0,0 0-1,1 0 1,-1 1 0,0-1-1,0 0 1,1 1 0,18 8-112,-17-8 228,29 13 16,-2-1-13,0 1 0,-1 1 0,39 27 1,-24-7 120,-8-7 0,72 44 0,-85-60-270,0 2 0,-1 0 0,-1 2 0,28 26-1,-37-31-14,-1 0 0,-1 0 0,0 1-1,0 1 1,-1-1 0,-1 1-1,0 1 1,-1-1 0,5 16 0,0 2 1,2-1 0,24 42 0,16 36 20,9 55 2,-34-107-10,21 81-5,-33-78-6,-3 1 0,8 87 0,-20-144-8,1 51 0,-3-44 0,1 1 1,1-1-1,0 1 0,0 0 0,4 14 1,-3-9 159,-3-13-426,5 31-4028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18:13:28.128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0 1644 2969,'35'-41'17216,"-35"41"-17189,0-1-1,1 1 0,-1 0 1,0 0-1,1-1 0,-1 1 1,0-1-1,0 1 1,0 0-1,1-1 0,-1 1 1,0 0-1,0-1 1,0 1-1,0-1 0,0 1 1,0 0-1,1-1 0,-1 1 1,0-1-1,0 1 1,-1-1-1,1 1 0,0 0 1,0-1-1,0 1 1,0-1-1,0 1 0,0 0 1,-1-1-1,1-10 280,1 0 0,0 0 0,1 0 0,0 0 0,0 0 0,1 0 0,5-12 0,7-25 291,45-154 529,-43 150-935,-9 28 67,38-104 488,-39 112-728,1 0 0,1 1 0,0 0 0,1 0 1,18-21-1,-10 15-3,-2-2 1,26-44-1,-15 22 3,-2 10 21,1 1 1,1 2 0,48-43-1,-40 40-16,-27 28-18,12-12 27,-1-1 0,-1 0 0,0-2-1,-2 0 1,16-27 0,-20 29 81,0 0-1,26-31 0,-5 9-28,-31 39-74,1 0-1,0 1 0,0-1 0,-1 0 0,2 1 0,-1 0 0,0 0 0,0 0 0,6-2 1,17-11 13,-7 1-7,15-14 0,-31 25-11,0 0-1,1 1 0,0-1 1,-1 1-1,1-1 1,0 1-1,0 0 0,5-1 1,-4 1-2,-1 0 0,1 0 0,-1 0 0,1-1 0,-1 0 0,0 0 0,4-4 0,-5 5-1,0 0 0,0 0-1,0-1 1,0 2 0,0-1-1,0 0 1,1 1 0,-1-1-1,0 1 1,1 0 0,-1 0-1,1 0 1,-1 1-1,8-1 1,10-3-3,-16 3 6,-1 0 0,1-1 1,-1 0-1,0 0 0,7-5 0,17-8 19,21-14 423,-12 18-99,-25 8-319,0-1-1,16-8 0,22-7 68,-44 19-68,0 3-8,-6-3-36,0 0 1,0 0-1,0 0 0,0 1 1,1-1-1,-1 0 0,0 0 1,0 0-1,0 0 0,0 0 1,0 1-1,0-1 0,0 0 0,0 0 1,0 0-1,0 1 0,0-1 1,0 0-1,0 0 0,0 0 1,0 0-1,0 1 0,0-1 1,0 0-1,0 0 0,0 0 1,0 0-1,0 1 0,0-1 0,0 0 1,-1 0-1,1 0 0,0 0 1,0 0-1,0 1 0,0-1 1,0 0-1,0 0 0,0 0 1,-1 0-1,1 0 0,0 0 0,0 0 1,0 0-1,0 0 0,-1 1 1,1-1-1,0 0 0,0 0 1,0 0-1,0 0 0,-1 0 1,-44 12-7924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6B21AC1-5EFD-48A3-839B-C74A668FD356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E16D109-2853-4FED-A8F7-512F310A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87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19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4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5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8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8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5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5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70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customXml" Target="../ink/ink2.xml"/><Relationship Id="rId5" Type="http://schemas.openxmlformats.org/officeDocument/2006/relationships/image" Target="../media/image4.png"/><Relationship Id="rId10" Type="http://schemas.openxmlformats.org/officeDocument/2006/relationships/image" Target="../media/image19.png"/><Relationship Id="rId4" Type="http://schemas.openxmlformats.org/officeDocument/2006/relationships/image" Target="../media/image3.png"/><Relationship Id="rId9" Type="http://schemas.openxmlformats.org/officeDocument/2006/relationships/customXml" Target="../ink/ink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jpg"/><Relationship Id="rId7" Type="http://schemas.openxmlformats.org/officeDocument/2006/relationships/image" Target="../media/image25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BA414-A5D8-42CE-90A8-3440275E8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654" y="715822"/>
            <a:ext cx="10058400" cy="389216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4-2 </a:t>
            </a:r>
            <a:b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PROVING TRIANGLES CONGRUENT: SSS &amp; SAS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D08C7-B456-40FE-A805-9F1635338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Geometry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2374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0" y="0"/>
            <a:ext cx="12192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Side-Side-Side (SSS) Congruence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BB8F876-C4A8-D889-EAA4-FBB834BB47E0}"/>
              </a:ext>
            </a:extLst>
          </p:cNvPr>
          <p:cNvSpPr txBox="1"/>
          <p:nvPr/>
        </p:nvSpPr>
        <p:spPr>
          <a:xfrm>
            <a:off x="-1" y="691885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Three Sides of One Triangle Are Congruent to Three Sides of a Second Triangle, then the Triangles are Congruent</a:t>
            </a:r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7F7FB5AD-835B-A29D-DE66-B8CBCD12D29C}"/>
              </a:ext>
            </a:extLst>
          </p:cNvPr>
          <p:cNvSpPr/>
          <p:nvPr/>
        </p:nvSpPr>
        <p:spPr>
          <a:xfrm>
            <a:off x="2208959" y="3185580"/>
            <a:ext cx="3303917" cy="2760452"/>
          </a:xfrm>
          <a:prstGeom prst="triangle">
            <a:avLst>
              <a:gd name="adj" fmla="val 29373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E1CF5CA6-D569-A0CB-4949-A66D08A3130C}"/>
              </a:ext>
            </a:extLst>
          </p:cNvPr>
          <p:cNvSpPr/>
          <p:nvPr/>
        </p:nvSpPr>
        <p:spPr>
          <a:xfrm flipH="1">
            <a:off x="6473510" y="3185580"/>
            <a:ext cx="3303917" cy="2760452"/>
          </a:xfrm>
          <a:prstGeom prst="triangle">
            <a:avLst>
              <a:gd name="adj" fmla="val 29373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79EECF4-327E-BA57-F6B3-0A00941D0418}"/>
                  </a:ext>
                </a:extLst>
              </p:cNvPr>
              <p:cNvSpPr txBox="1"/>
              <p:nvPr/>
            </p:nvSpPr>
            <p:spPr>
              <a:xfrm>
                <a:off x="1740023" y="5800326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79EECF4-327E-BA57-F6B3-0A00941D04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023" y="5800326"/>
                <a:ext cx="540128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DCC4695-9019-4A94-3ADB-7EBFA80B0393}"/>
                  </a:ext>
                </a:extLst>
              </p:cNvPr>
              <p:cNvSpPr txBox="1"/>
              <p:nvPr/>
            </p:nvSpPr>
            <p:spPr>
              <a:xfrm>
                <a:off x="2749774" y="2584099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DCC4695-9019-4A94-3ADB-7EBFA80B0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9774" y="2584099"/>
                <a:ext cx="540128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40CE7EC-E120-FF67-B168-62EF8E26BB61}"/>
                  </a:ext>
                </a:extLst>
              </p:cNvPr>
              <p:cNvSpPr txBox="1"/>
              <p:nvPr/>
            </p:nvSpPr>
            <p:spPr>
              <a:xfrm>
                <a:off x="5377955" y="5800326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40CE7EC-E120-FF67-B168-62EF8E26BB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7955" y="5800326"/>
                <a:ext cx="540128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78FBFD6-43D7-5D91-B96E-5D52E41BB8D0}"/>
                  </a:ext>
                </a:extLst>
              </p:cNvPr>
              <p:cNvSpPr txBox="1"/>
              <p:nvPr/>
            </p:nvSpPr>
            <p:spPr>
              <a:xfrm>
                <a:off x="8664619" y="2584099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𝒀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78FBFD6-43D7-5D91-B96E-5D52E41BB8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4619" y="2584099"/>
                <a:ext cx="54012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1C079F3-43A7-D59D-584A-4BBC0F5F2846}"/>
                  </a:ext>
                </a:extLst>
              </p:cNvPr>
              <p:cNvSpPr txBox="1"/>
              <p:nvPr/>
            </p:nvSpPr>
            <p:spPr>
              <a:xfrm>
                <a:off x="5996650" y="5800324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𝒁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1C079F3-43A7-D59D-584A-4BBC0F5F28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650" y="5800324"/>
                <a:ext cx="540128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64A22A4-51A1-3C0E-9848-4FFAEBD683A4}"/>
                  </a:ext>
                </a:extLst>
              </p:cNvPr>
              <p:cNvSpPr txBox="1"/>
              <p:nvPr/>
            </p:nvSpPr>
            <p:spPr>
              <a:xfrm>
                <a:off x="9742866" y="5800324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𝑿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64A22A4-51A1-3C0E-9848-4FFAEBD683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2866" y="5800324"/>
                <a:ext cx="540128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A9FA501-0A8B-7C0F-120A-35714465874B}"/>
                  </a:ext>
                </a:extLst>
              </p:cNvPr>
              <p:cNvSpPr txBox="1"/>
              <p:nvPr/>
            </p:nvSpPr>
            <p:spPr>
              <a:xfrm>
                <a:off x="74171" y="1846082"/>
                <a:ext cx="12043655" cy="6476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𝑰𝒇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36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≅</m:t>
                    </m:r>
                    <m:acc>
                      <m:accPr>
                        <m:chr m:val="̅"/>
                        <m:ctrlPr>
                          <a:rPr lang="en-US" sz="36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𝑿𝒀</m:t>
                        </m:r>
                      </m:e>
                    </m:acc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̅"/>
                        <m:ctrlPr>
                          <a:rPr lang="en-US" sz="36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𝑩𝑪</m:t>
                        </m:r>
                      </m:e>
                    </m:acc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≅</m:t>
                    </m:r>
                    <m:acc>
                      <m:accPr>
                        <m:chr m:val="̅"/>
                        <m:ctrlPr>
                          <a:rPr lang="en-US" sz="36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𝒀𝒁</m:t>
                        </m:r>
                      </m:e>
                    </m:acc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36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</m:acc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≅</m:t>
                    </m:r>
                    <m:acc>
                      <m:accPr>
                        <m:chr m:val="̅"/>
                        <m:ctrlPr>
                          <a:rPr lang="en-US" sz="36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𝑿</m:t>
                        </m:r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</m:acc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𝒕𝒉𝒆𝒏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 ∆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𝑨𝑩𝑪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≅∆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𝑿𝒀𝒁</m:t>
                    </m:r>
                  </m:oMath>
                </a14:m>
                <a:r>
                  <a:rPr lang="en-US" sz="36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A9FA501-0A8B-7C0F-120A-357144658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71" y="1846082"/>
                <a:ext cx="12043655" cy="647613"/>
              </a:xfrm>
              <a:prstGeom prst="rect">
                <a:avLst/>
              </a:prstGeom>
              <a:blipFill>
                <a:blip r:embed="rId8"/>
                <a:stretch>
                  <a:fillRect t="-15094" r="-1468" b="-4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8564316-BC4D-8062-9EAC-2E3BB6177D51}"/>
              </a:ext>
            </a:extLst>
          </p:cNvPr>
          <p:cNvCxnSpPr>
            <a:cxnSpLocks/>
          </p:cNvCxnSpPr>
          <p:nvPr/>
        </p:nvCxnSpPr>
        <p:spPr>
          <a:xfrm>
            <a:off x="2521116" y="4469852"/>
            <a:ext cx="457316" cy="19190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714EA29-6714-E3CF-10D2-9FA48E0771D2}"/>
              </a:ext>
            </a:extLst>
          </p:cNvPr>
          <p:cNvCxnSpPr>
            <a:cxnSpLocks/>
          </p:cNvCxnSpPr>
          <p:nvPr/>
        </p:nvCxnSpPr>
        <p:spPr>
          <a:xfrm flipH="1">
            <a:off x="9066553" y="4469851"/>
            <a:ext cx="457316" cy="19190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FBBFEB8-556F-E143-0A2A-BD4EF79FDFA5}"/>
              </a:ext>
            </a:extLst>
          </p:cNvPr>
          <p:cNvCxnSpPr>
            <a:cxnSpLocks/>
          </p:cNvCxnSpPr>
          <p:nvPr/>
        </p:nvCxnSpPr>
        <p:spPr>
          <a:xfrm>
            <a:off x="3180516" y="5730359"/>
            <a:ext cx="0" cy="435756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5B60306-17D8-215B-0676-AEBD8AA9A07A}"/>
              </a:ext>
            </a:extLst>
          </p:cNvPr>
          <p:cNvCxnSpPr>
            <a:cxnSpLocks/>
          </p:cNvCxnSpPr>
          <p:nvPr/>
        </p:nvCxnSpPr>
        <p:spPr>
          <a:xfrm>
            <a:off x="3436433" y="5730359"/>
            <a:ext cx="0" cy="435756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D44302E-6972-223F-2106-F826D63D5BA6}"/>
              </a:ext>
            </a:extLst>
          </p:cNvPr>
          <p:cNvCxnSpPr>
            <a:cxnSpLocks/>
          </p:cNvCxnSpPr>
          <p:nvPr/>
        </p:nvCxnSpPr>
        <p:spPr>
          <a:xfrm>
            <a:off x="3660720" y="5730359"/>
            <a:ext cx="0" cy="435756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A8D0C2E-CA89-EF16-9C11-E1660A1E35C5}"/>
              </a:ext>
            </a:extLst>
          </p:cNvPr>
          <p:cNvCxnSpPr>
            <a:cxnSpLocks/>
          </p:cNvCxnSpPr>
          <p:nvPr/>
        </p:nvCxnSpPr>
        <p:spPr>
          <a:xfrm>
            <a:off x="7956674" y="5687733"/>
            <a:ext cx="0" cy="435756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55CF4EA-3506-51A4-B6AB-F55D4396514E}"/>
              </a:ext>
            </a:extLst>
          </p:cNvPr>
          <p:cNvCxnSpPr>
            <a:cxnSpLocks/>
          </p:cNvCxnSpPr>
          <p:nvPr/>
        </p:nvCxnSpPr>
        <p:spPr>
          <a:xfrm>
            <a:off x="8212591" y="5687733"/>
            <a:ext cx="0" cy="435756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3A78C7D-0C16-2B89-22DA-DC5563DCEBEE}"/>
              </a:ext>
            </a:extLst>
          </p:cNvPr>
          <p:cNvCxnSpPr>
            <a:cxnSpLocks/>
          </p:cNvCxnSpPr>
          <p:nvPr/>
        </p:nvCxnSpPr>
        <p:spPr>
          <a:xfrm>
            <a:off x="8436878" y="5687733"/>
            <a:ext cx="0" cy="435756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520D4C3-43E6-FB0E-4ED0-763BE8DC31C1}"/>
              </a:ext>
            </a:extLst>
          </p:cNvPr>
          <p:cNvCxnSpPr>
            <a:cxnSpLocks/>
          </p:cNvCxnSpPr>
          <p:nvPr/>
        </p:nvCxnSpPr>
        <p:spPr>
          <a:xfrm flipH="1">
            <a:off x="4106978" y="4404126"/>
            <a:ext cx="430648" cy="37925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35036A8-1B63-8E92-EE28-65A1938DC42F}"/>
              </a:ext>
            </a:extLst>
          </p:cNvPr>
          <p:cNvCxnSpPr>
            <a:cxnSpLocks/>
          </p:cNvCxnSpPr>
          <p:nvPr/>
        </p:nvCxnSpPr>
        <p:spPr>
          <a:xfrm flipH="1">
            <a:off x="3904374" y="4153814"/>
            <a:ext cx="430648" cy="37925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39F36B1-77ED-323C-40CD-2CB4811733EF}"/>
              </a:ext>
            </a:extLst>
          </p:cNvPr>
          <p:cNvCxnSpPr>
            <a:cxnSpLocks/>
          </p:cNvCxnSpPr>
          <p:nvPr/>
        </p:nvCxnSpPr>
        <p:spPr>
          <a:xfrm flipH="1" flipV="1">
            <a:off x="7307518" y="4479591"/>
            <a:ext cx="462513" cy="36433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9F200B8-0A59-3623-95AD-726D9AE3B050}"/>
              </a:ext>
            </a:extLst>
          </p:cNvPr>
          <p:cNvCxnSpPr>
            <a:cxnSpLocks/>
          </p:cNvCxnSpPr>
          <p:nvPr/>
        </p:nvCxnSpPr>
        <p:spPr>
          <a:xfrm flipH="1" flipV="1">
            <a:off x="7538774" y="4227440"/>
            <a:ext cx="424424" cy="393396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714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0" y="675239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Information is Missing to Prove the Triangles are Congruent using the SSS Postulate.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A7DC7D5-D13A-12EE-A817-CA87F4AD79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65" y="2619815"/>
            <a:ext cx="5036104" cy="26995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9904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7C77BD47-A466-46CD-2F76-EC9A86ED9264}"/>
              </a:ext>
            </a:extLst>
          </p:cNvPr>
          <p:cNvSpPr/>
          <p:nvPr/>
        </p:nvSpPr>
        <p:spPr>
          <a:xfrm>
            <a:off x="7989261" y="2069209"/>
            <a:ext cx="3321170" cy="3242814"/>
          </a:xfrm>
          <a:prstGeom prst="triangle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3145245" y="56299"/>
            <a:ext cx="8431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a Two-Column Proof.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0" y="702630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AC11362-FE7D-4929-C4A9-52F8C9821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607610"/>
              </p:ext>
            </p:extLst>
          </p:nvPr>
        </p:nvGraphicFramePr>
        <p:xfrm>
          <a:off x="292160" y="2092794"/>
          <a:ext cx="6281436" cy="399483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140718">
                  <a:extLst>
                    <a:ext uri="{9D8B030D-6E8A-4147-A177-3AD203B41FA5}">
                      <a16:colId xmlns:a16="http://schemas.microsoft.com/office/drawing/2014/main" val="1894630330"/>
                    </a:ext>
                  </a:extLst>
                </a:gridCol>
                <a:gridCol w="3140718">
                  <a:extLst>
                    <a:ext uri="{9D8B030D-6E8A-4147-A177-3AD203B41FA5}">
                      <a16:colId xmlns:a16="http://schemas.microsoft.com/office/drawing/2014/main" val="2648493350"/>
                    </a:ext>
                  </a:extLst>
                </a:gridCol>
              </a:tblGrid>
              <a:tr h="761067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STATEMENTS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REASONS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76772786"/>
                  </a:ext>
                </a:extLst>
              </a:tr>
              <a:tr h="808443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5595124"/>
                  </a:ext>
                </a:extLst>
              </a:tr>
              <a:tr h="808443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05850131"/>
                  </a:ext>
                </a:extLst>
              </a:tr>
              <a:tr h="80844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8036847"/>
                  </a:ext>
                </a:extLst>
              </a:tr>
              <a:tr h="808443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30818866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B96AE4B-7CB4-02EB-BC02-128CAE4AA083}"/>
                  </a:ext>
                </a:extLst>
              </p:cNvPr>
              <p:cNvSpPr txBox="1"/>
              <p:nvPr/>
            </p:nvSpPr>
            <p:spPr>
              <a:xfrm>
                <a:off x="-1" y="770367"/>
                <a:ext cx="986589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Given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𝑨𝑫</m:t>
                        </m:r>
                      </m:e>
                    </m:acc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≅</m:t>
                    </m:r>
                    <m:acc>
                      <m:accPr>
                        <m:chr m:val="̅"/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𝑩𝑫</m:t>
                        </m:r>
                      </m:e>
                    </m:acc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acc>
                      <m:accPr>
                        <m:chr m:val="̅"/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𝑨𝑪</m:t>
                        </m:r>
                      </m:e>
                    </m:acc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≅</m:t>
                    </m:r>
                    <m:acc>
                      <m:accPr>
                        <m:chr m:val="̅"/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𝑩𝑪</m:t>
                        </m:r>
                      </m:e>
                    </m:acc>
                  </m:oMath>
                </a14:m>
                <a:endParaRPr lang="en-US" sz="28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2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Prove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𝑨𝑫𝑪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≅∆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𝑩𝑫𝑪</m:t>
                    </m:r>
                  </m:oMath>
                </a14:m>
                <a:endParaRPr lang="en-US" sz="28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B96AE4B-7CB4-02EB-BC02-128CAE4AA0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70367"/>
                <a:ext cx="9865896" cy="954107"/>
              </a:xfrm>
              <a:prstGeom prst="rect">
                <a:avLst/>
              </a:prstGeom>
              <a:blipFill>
                <a:blip r:embed="rId2"/>
                <a:stretch>
                  <a:fillRect l="-1298" t="-6369" b="-210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423645E-887F-47E5-443A-43871D479F40}"/>
                  </a:ext>
                </a:extLst>
              </p:cNvPr>
              <p:cNvSpPr txBox="1"/>
              <p:nvPr/>
            </p:nvSpPr>
            <p:spPr>
              <a:xfrm>
                <a:off x="7574908" y="5035024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423645E-887F-47E5-443A-43871D479F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4908" y="5035024"/>
                <a:ext cx="414353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0A6D182-7C93-9962-032F-A2CD5A155600}"/>
                  </a:ext>
                </a:extLst>
              </p:cNvPr>
              <p:cNvSpPr txBox="1"/>
              <p:nvPr/>
            </p:nvSpPr>
            <p:spPr>
              <a:xfrm>
                <a:off x="9451542" y="1474268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0A6D182-7C93-9962-032F-A2CD5A1556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1542" y="1474268"/>
                <a:ext cx="414353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2FD40CA-0281-0DDF-DEAA-84F512A89ED5}"/>
                  </a:ext>
                </a:extLst>
              </p:cNvPr>
              <p:cNvSpPr txBox="1"/>
              <p:nvPr/>
            </p:nvSpPr>
            <p:spPr>
              <a:xfrm>
                <a:off x="11369472" y="5035024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2FD40CA-0281-0DDF-DEAA-84F512A89E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9472" y="5035024"/>
                <a:ext cx="414353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57256B8-2842-F778-E900-0EACE924F3CD}"/>
                  </a:ext>
                </a:extLst>
              </p:cNvPr>
              <p:cNvSpPr txBox="1"/>
              <p:nvPr/>
            </p:nvSpPr>
            <p:spPr>
              <a:xfrm>
                <a:off x="9472190" y="5379759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57256B8-2842-F778-E900-0EACE924F3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2190" y="5379759"/>
                <a:ext cx="414353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CB7F015-EA88-29EB-E4C1-CD47CD3E86B2}"/>
              </a:ext>
            </a:extLst>
          </p:cNvPr>
          <p:cNvCxnSpPr>
            <a:stCxn id="3" idx="0"/>
            <a:endCxn id="3" idx="3"/>
          </p:cNvCxnSpPr>
          <p:nvPr/>
        </p:nvCxnSpPr>
        <p:spPr>
          <a:xfrm>
            <a:off x="9649846" y="2069209"/>
            <a:ext cx="0" cy="324281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8272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0" y="0"/>
            <a:ext cx="12192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Included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BB8F876-C4A8-D889-EAA4-FBB834BB47E0}"/>
              </a:ext>
            </a:extLst>
          </p:cNvPr>
          <p:cNvSpPr txBox="1"/>
          <p:nvPr/>
        </p:nvSpPr>
        <p:spPr>
          <a:xfrm>
            <a:off x="-1" y="691885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Word Included is Used Frequently when Referring to the Angles and the Sides of a Triangle.</a:t>
            </a:r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7F7FB5AD-835B-A29D-DE66-B8CBCD12D29C}"/>
              </a:ext>
            </a:extLst>
          </p:cNvPr>
          <p:cNvSpPr/>
          <p:nvPr/>
        </p:nvSpPr>
        <p:spPr>
          <a:xfrm>
            <a:off x="6700555" y="2269067"/>
            <a:ext cx="4699841" cy="3364783"/>
          </a:xfrm>
          <a:prstGeom prst="triangle">
            <a:avLst>
              <a:gd name="adj" fmla="val 45774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79EECF4-327E-BA57-F6B3-0A00941D0418}"/>
                  </a:ext>
                </a:extLst>
              </p:cNvPr>
              <p:cNvSpPr txBox="1"/>
              <p:nvPr/>
            </p:nvSpPr>
            <p:spPr>
              <a:xfrm>
                <a:off x="5958462" y="5241261"/>
                <a:ext cx="768335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79EECF4-327E-BA57-F6B3-0A00941D04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8462" y="5241261"/>
                <a:ext cx="768335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DCC4695-9019-4A94-3ADB-7EBFA80B0393}"/>
                  </a:ext>
                </a:extLst>
              </p:cNvPr>
              <p:cNvSpPr txBox="1"/>
              <p:nvPr/>
            </p:nvSpPr>
            <p:spPr>
              <a:xfrm>
                <a:off x="8282140" y="1676770"/>
                <a:ext cx="768335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4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DCC4695-9019-4A94-3ADB-7EBFA80B0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2140" y="1676770"/>
                <a:ext cx="768335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40CE7EC-E120-FF67-B168-62EF8E26BB61}"/>
                  </a:ext>
                </a:extLst>
              </p:cNvPr>
              <p:cNvSpPr txBox="1"/>
              <p:nvPr/>
            </p:nvSpPr>
            <p:spPr>
              <a:xfrm>
                <a:off x="11400396" y="5241262"/>
                <a:ext cx="768335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40CE7EC-E120-FF67-B168-62EF8E26BB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0396" y="5241262"/>
                <a:ext cx="768335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DD2C666-DD20-CCB9-659C-E51D9F37EF54}"/>
                  </a:ext>
                </a:extLst>
              </p:cNvPr>
              <p:cNvSpPr txBox="1"/>
              <p:nvPr/>
            </p:nvSpPr>
            <p:spPr>
              <a:xfrm>
                <a:off x="374408" y="2211783"/>
                <a:ext cx="5584054" cy="34793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4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𝑨𝑩</m:t>
                          </m:r>
                        </m:e>
                      </m:acc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𝒊𝒔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𝒊𝒏𝒄𝒍𝒖𝒅𝒆𝒅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44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𝒃𝒆𝒕𝒘𝒆𝒆𝒏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∠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𝒂𝒏𝒅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∠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44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algn="ctr"/>
                <a:endParaRPr lang="en-US" sz="44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𝒊𝒔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𝒊𝒏𝒄𝒍𝒖𝒅𝒆𝒅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44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𝒃𝒆𝒕𝒘𝒆𝒆𝒏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 </m:t>
                      </m:r>
                      <m:acc>
                        <m:accPr>
                          <m:chr m:val="̅"/>
                          <m:ctrlPr>
                            <a:rPr lang="en-US" sz="4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𝑨𝑪</m:t>
                          </m:r>
                        </m:e>
                      </m:acc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𝒂𝒏𝒅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̅"/>
                          <m:ctrlPr>
                            <a:rPr lang="en-US" sz="4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en-US" sz="4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</m:acc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4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DD2C666-DD20-CCB9-659C-E51D9F37EF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08" y="2211783"/>
                <a:ext cx="5584054" cy="3479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4225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Side-Angle-Side (SAS) Congruence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BB8F876-C4A8-D889-EAA4-FBB834BB47E0}"/>
              </a:ext>
            </a:extLst>
          </p:cNvPr>
          <p:cNvSpPr txBox="1"/>
          <p:nvPr/>
        </p:nvSpPr>
        <p:spPr>
          <a:xfrm>
            <a:off x="0" y="792219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Two Sides and the Included Angle of One Triangle are Congruent to Two Sides and the Included Angle of a Second Triangle, then the Triangles are Congruent.</a:t>
            </a:r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7F7FB5AD-835B-A29D-DE66-B8CBCD12D29C}"/>
              </a:ext>
            </a:extLst>
          </p:cNvPr>
          <p:cNvSpPr/>
          <p:nvPr/>
        </p:nvSpPr>
        <p:spPr>
          <a:xfrm>
            <a:off x="2208959" y="3185580"/>
            <a:ext cx="3303917" cy="2760452"/>
          </a:xfrm>
          <a:prstGeom prst="triangle">
            <a:avLst>
              <a:gd name="adj" fmla="val 29373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E1CF5CA6-D569-A0CB-4949-A66D08A3130C}"/>
              </a:ext>
            </a:extLst>
          </p:cNvPr>
          <p:cNvSpPr/>
          <p:nvPr/>
        </p:nvSpPr>
        <p:spPr>
          <a:xfrm flipH="1">
            <a:off x="6473510" y="3185580"/>
            <a:ext cx="3303917" cy="2760452"/>
          </a:xfrm>
          <a:prstGeom prst="triangle">
            <a:avLst>
              <a:gd name="adj" fmla="val 29373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79EECF4-327E-BA57-F6B3-0A00941D0418}"/>
                  </a:ext>
                </a:extLst>
              </p:cNvPr>
              <p:cNvSpPr txBox="1"/>
              <p:nvPr/>
            </p:nvSpPr>
            <p:spPr>
              <a:xfrm>
                <a:off x="1740023" y="5800326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79EECF4-327E-BA57-F6B3-0A00941D04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023" y="5800326"/>
                <a:ext cx="540128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DCC4695-9019-4A94-3ADB-7EBFA80B0393}"/>
                  </a:ext>
                </a:extLst>
              </p:cNvPr>
              <p:cNvSpPr txBox="1"/>
              <p:nvPr/>
            </p:nvSpPr>
            <p:spPr>
              <a:xfrm>
                <a:off x="2749774" y="2584099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DCC4695-9019-4A94-3ADB-7EBFA80B0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9774" y="2584099"/>
                <a:ext cx="540128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40CE7EC-E120-FF67-B168-62EF8E26BB61}"/>
                  </a:ext>
                </a:extLst>
              </p:cNvPr>
              <p:cNvSpPr txBox="1"/>
              <p:nvPr/>
            </p:nvSpPr>
            <p:spPr>
              <a:xfrm>
                <a:off x="5377955" y="5800326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40CE7EC-E120-FF67-B168-62EF8E26BB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7955" y="5800326"/>
                <a:ext cx="540128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78FBFD6-43D7-5D91-B96E-5D52E41BB8D0}"/>
                  </a:ext>
                </a:extLst>
              </p:cNvPr>
              <p:cNvSpPr txBox="1"/>
              <p:nvPr/>
            </p:nvSpPr>
            <p:spPr>
              <a:xfrm>
                <a:off x="8664619" y="2584099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𝒀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78FBFD6-43D7-5D91-B96E-5D52E41BB8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4619" y="2584099"/>
                <a:ext cx="54012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1C079F3-43A7-D59D-584A-4BBC0F5F2846}"/>
                  </a:ext>
                </a:extLst>
              </p:cNvPr>
              <p:cNvSpPr txBox="1"/>
              <p:nvPr/>
            </p:nvSpPr>
            <p:spPr>
              <a:xfrm>
                <a:off x="5996650" y="5800324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𝒁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1C079F3-43A7-D59D-584A-4BBC0F5F28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650" y="5800324"/>
                <a:ext cx="540128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64A22A4-51A1-3C0E-9848-4FFAEBD683A4}"/>
                  </a:ext>
                </a:extLst>
              </p:cNvPr>
              <p:cNvSpPr txBox="1"/>
              <p:nvPr/>
            </p:nvSpPr>
            <p:spPr>
              <a:xfrm>
                <a:off x="9742866" y="5800324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𝑿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64A22A4-51A1-3C0E-9848-4FFAEBD683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2866" y="5800324"/>
                <a:ext cx="540128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A9FA501-0A8B-7C0F-120A-35714465874B}"/>
                  </a:ext>
                </a:extLst>
              </p:cNvPr>
              <p:cNvSpPr txBox="1"/>
              <p:nvPr/>
            </p:nvSpPr>
            <p:spPr>
              <a:xfrm>
                <a:off x="74172" y="1761103"/>
                <a:ext cx="12043655" cy="6476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𝑰𝒇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36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≅</m:t>
                    </m:r>
                    <m:acc>
                      <m:accPr>
                        <m:chr m:val="̅"/>
                        <m:ctrlPr>
                          <a:rPr lang="en-US" sz="36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𝑿𝒀</m:t>
                        </m:r>
                      </m:e>
                    </m:acc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,∠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≅∠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𝑿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36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</m:acc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≅</m:t>
                    </m:r>
                    <m:acc>
                      <m:accPr>
                        <m:chr m:val="̅"/>
                        <m:ctrlPr>
                          <a:rPr lang="en-US" sz="36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𝑿</m:t>
                        </m:r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</m:acc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𝒕𝒉𝒆𝒏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 ∆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𝑨𝑩𝑪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≅∆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𝑿𝒀𝒁</m:t>
                    </m:r>
                  </m:oMath>
                </a14:m>
                <a:r>
                  <a:rPr lang="en-US" sz="36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A9FA501-0A8B-7C0F-120A-357144658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72" y="1761103"/>
                <a:ext cx="12043655" cy="647613"/>
              </a:xfrm>
              <a:prstGeom prst="rect">
                <a:avLst/>
              </a:prstGeom>
              <a:blipFill>
                <a:blip r:embed="rId8"/>
                <a:stretch>
                  <a:fillRect t="-15094" r="-1569" b="-4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163DB5F-4A76-AD6D-C0E0-E398958AC065}"/>
              </a:ext>
            </a:extLst>
          </p:cNvPr>
          <p:cNvCxnSpPr>
            <a:cxnSpLocks/>
          </p:cNvCxnSpPr>
          <p:nvPr/>
        </p:nvCxnSpPr>
        <p:spPr>
          <a:xfrm>
            <a:off x="2521116" y="4469852"/>
            <a:ext cx="457316" cy="19190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E21136B-D0E5-C092-E90F-D90966CFFF24}"/>
              </a:ext>
            </a:extLst>
          </p:cNvPr>
          <p:cNvCxnSpPr>
            <a:cxnSpLocks/>
          </p:cNvCxnSpPr>
          <p:nvPr/>
        </p:nvCxnSpPr>
        <p:spPr>
          <a:xfrm flipH="1">
            <a:off x="9066553" y="4469851"/>
            <a:ext cx="457316" cy="19190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FA53026-929E-8A8C-277F-39654276527D}"/>
              </a:ext>
            </a:extLst>
          </p:cNvPr>
          <p:cNvCxnSpPr>
            <a:cxnSpLocks/>
          </p:cNvCxnSpPr>
          <p:nvPr/>
        </p:nvCxnSpPr>
        <p:spPr>
          <a:xfrm>
            <a:off x="3180516" y="5730359"/>
            <a:ext cx="0" cy="435756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EBC3B4E-5F60-3635-71BA-332202C26563}"/>
              </a:ext>
            </a:extLst>
          </p:cNvPr>
          <p:cNvCxnSpPr>
            <a:cxnSpLocks/>
          </p:cNvCxnSpPr>
          <p:nvPr/>
        </p:nvCxnSpPr>
        <p:spPr>
          <a:xfrm>
            <a:off x="3436433" y="5730359"/>
            <a:ext cx="0" cy="435756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074D2A3-75B2-8F30-27B0-B3A9CC858117}"/>
              </a:ext>
            </a:extLst>
          </p:cNvPr>
          <p:cNvCxnSpPr>
            <a:cxnSpLocks/>
          </p:cNvCxnSpPr>
          <p:nvPr/>
        </p:nvCxnSpPr>
        <p:spPr>
          <a:xfrm>
            <a:off x="7956674" y="5687733"/>
            <a:ext cx="0" cy="435756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4D7472F-3652-F9E1-1DAA-FE7A34F373EB}"/>
              </a:ext>
            </a:extLst>
          </p:cNvPr>
          <p:cNvCxnSpPr>
            <a:cxnSpLocks/>
          </p:cNvCxnSpPr>
          <p:nvPr/>
        </p:nvCxnSpPr>
        <p:spPr>
          <a:xfrm>
            <a:off x="8212591" y="5687733"/>
            <a:ext cx="0" cy="435756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9B0D9E18-9F9E-FD39-B739-67E6054755C6}"/>
                  </a:ext>
                </a:extLst>
              </p14:cNvPr>
              <p14:cNvContentPartPr/>
              <p14:nvPr/>
            </p14:nvContentPartPr>
            <p14:xfrm>
              <a:off x="2469403" y="5348418"/>
              <a:ext cx="348120" cy="55548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9B0D9E18-9F9E-FD39-B739-67E6054755C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433763" y="5312418"/>
                <a:ext cx="419760" cy="62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B068A75E-1BF8-E760-93CC-7239D8418EE9}"/>
                  </a:ext>
                </a:extLst>
              </p14:cNvPr>
              <p14:cNvContentPartPr/>
              <p14:nvPr/>
            </p14:nvContentPartPr>
            <p14:xfrm>
              <a:off x="9024643" y="5318178"/>
              <a:ext cx="475560" cy="59220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B068A75E-1BF8-E760-93CC-7239D8418EE9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8988643" y="5282538"/>
                <a:ext cx="547200" cy="663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61238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0" y="675239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Information is Missing to Prove the Triangles are Congruent using the SAS Postulate.</a:t>
            </a:r>
          </a:p>
        </p:txBody>
      </p:sp>
      <p:pic>
        <p:nvPicPr>
          <p:cNvPr id="4" name="Picture 3" descr="A black triangle with a cross&#10;&#10;Description automatically generated">
            <a:extLst>
              <a:ext uri="{FF2B5EF4-FFF2-40B4-BE49-F238E27FC236}">
                <a16:creationId xmlns:a16="http://schemas.microsoft.com/office/drawing/2014/main" id="{B8E235E8-20B2-CC40-D963-F8BD76A5DA1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47" t="18367" r="24935" b="6387"/>
          <a:stretch/>
        </p:blipFill>
        <p:spPr>
          <a:xfrm>
            <a:off x="7500592" y="1709561"/>
            <a:ext cx="3705724" cy="4160106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62E4AF9-BC6F-CAC0-B823-D46F61F239A2}"/>
                  </a:ext>
                </a:extLst>
              </p:cNvPr>
              <p:cNvSpPr txBox="1"/>
              <p:nvPr/>
            </p:nvSpPr>
            <p:spPr>
              <a:xfrm>
                <a:off x="7534419" y="1611056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𝑱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62E4AF9-BC6F-CAC0-B823-D46F61F239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4419" y="1611056"/>
                <a:ext cx="414353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81CA0E9-8750-85AB-0E4E-FCBBD2FEC748}"/>
                  </a:ext>
                </a:extLst>
              </p:cNvPr>
              <p:cNvSpPr txBox="1"/>
              <p:nvPr/>
            </p:nvSpPr>
            <p:spPr>
              <a:xfrm>
                <a:off x="9891871" y="1709559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𝑲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81CA0E9-8750-85AB-0E4E-FCBBD2FEC7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1871" y="1709559"/>
                <a:ext cx="414353" cy="553998"/>
              </a:xfrm>
              <a:prstGeom prst="rect">
                <a:avLst/>
              </a:prstGeom>
              <a:blipFill>
                <a:blip r:embed="rId4"/>
                <a:stretch>
                  <a:fillRect r="-1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CE89A66-0FF4-5416-6708-7707C467DA8B}"/>
                  </a:ext>
                </a:extLst>
              </p:cNvPr>
              <p:cNvSpPr txBox="1"/>
              <p:nvPr/>
            </p:nvSpPr>
            <p:spPr>
              <a:xfrm>
                <a:off x="8672671" y="3512614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𝑳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CE89A66-0FF4-5416-6708-7707C467DA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2671" y="3512614"/>
                <a:ext cx="414353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EFC34A8-6999-3ADE-9D25-B0E090A869D0}"/>
                  </a:ext>
                </a:extLst>
              </p:cNvPr>
              <p:cNvSpPr txBox="1"/>
              <p:nvPr/>
            </p:nvSpPr>
            <p:spPr>
              <a:xfrm>
                <a:off x="10663027" y="5315670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𝑷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EFC34A8-6999-3ADE-9D25-B0E090A869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3027" y="5315670"/>
                <a:ext cx="414353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50E60A2-1221-4989-AEBD-4B8124B3C3F4}"/>
                  </a:ext>
                </a:extLst>
              </p:cNvPr>
              <p:cNvSpPr txBox="1"/>
              <p:nvPr/>
            </p:nvSpPr>
            <p:spPr>
              <a:xfrm>
                <a:off x="8450489" y="5315667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𝑴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50E60A2-1221-4989-AEBD-4B8124B3C3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0489" y="5315667"/>
                <a:ext cx="414353" cy="553998"/>
              </a:xfrm>
              <a:prstGeom prst="rect">
                <a:avLst/>
              </a:prstGeom>
              <a:blipFill>
                <a:blip r:embed="rId7"/>
                <a:stretch>
                  <a:fillRect r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3E53F13-131D-CCE8-999E-B25E56FBF3DF}"/>
              </a:ext>
            </a:extLst>
          </p:cNvPr>
          <p:cNvCxnSpPr>
            <a:cxnSpLocks/>
          </p:cNvCxnSpPr>
          <p:nvPr/>
        </p:nvCxnSpPr>
        <p:spPr>
          <a:xfrm flipV="1">
            <a:off x="8298611" y="2793833"/>
            <a:ext cx="374060" cy="38931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08E12C6-8E48-2FEE-F967-894489D8C825}"/>
              </a:ext>
            </a:extLst>
          </p:cNvPr>
          <p:cNvCxnSpPr>
            <a:cxnSpLocks/>
          </p:cNvCxnSpPr>
          <p:nvPr/>
        </p:nvCxnSpPr>
        <p:spPr>
          <a:xfrm flipV="1">
            <a:off x="9787052" y="4191204"/>
            <a:ext cx="420492" cy="40324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7057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3145245" y="56299"/>
            <a:ext cx="8431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a Two-Column Proof.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0" y="702630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AC11362-FE7D-4929-C4A9-52F8C9821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901991"/>
              </p:ext>
            </p:extLst>
          </p:nvPr>
        </p:nvGraphicFramePr>
        <p:xfrm>
          <a:off x="138058" y="1888055"/>
          <a:ext cx="7116792" cy="399483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58396">
                  <a:extLst>
                    <a:ext uri="{9D8B030D-6E8A-4147-A177-3AD203B41FA5}">
                      <a16:colId xmlns:a16="http://schemas.microsoft.com/office/drawing/2014/main" val="1894630330"/>
                    </a:ext>
                  </a:extLst>
                </a:gridCol>
                <a:gridCol w="3558396">
                  <a:extLst>
                    <a:ext uri="{9D8B030D-6E8A-4147-A177-3AD203B41FA5}">
                      <a16:colId xmlns:a16="http://schemas.microsoft.com/office/drawing/2014/main" val="2648493350"/>
                    </a:ext>
                  </a:extLst>
                </a:gridCol>
              </a:tblGrid>
              <a:tr h="632972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STATEMENTS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REASONS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76772786"/>
                  </a:ext>
                </a:extLst>
              </a:tr>
              <a:tr h="672373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5595124"/>
                  </a:ext>
                </a:extLst>
              </a:tr>
              <a:tr h="672373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05850131"/>
                  </a:ext>
                </a:extLst>
              </a:tr>
              <a:tr h="672373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6957028"/>
                  </a:ext>
                </a:extLst>
              </a:tr>
              <a:tr h="6723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8036847"/>
                  </a:ext>
                </a:extLst>
              </a:tr>
              <a:tr h="672373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30818866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B96AE4B-7CB4-02EB-BC02-128CAE4AA083}"/>
                  </a:ext>
                </a:extLst>
              </p:cNvPr>
              <p:cNvSpPr txBox="1"/>
              <p:nvPr/>
            </p:nvSpPr>
            <p:spPr>
              <a:xfrm>
                <a:off x="-1" y="770367"/>
                <a:ext cx="986589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Given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𝐋</m:t>
                    </m:r>
                    <m:r>
                      <a:rPr lang="en-US" sz="28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𝐢𝐬</m:t>
                    </m:r>
                    <m:r>
                      <a:rPr lang="en-US" sz="28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𝐭𝐡𝐞</m:t>
                    </m:r>
                    <m:r>
                      <a:rPr lang="en-US" sz="28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𝑴𝒊𝒅𝒑𝒐𝒊𝒏𝒕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𝒐𝒇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𝑱𝑷</m:t>
                        </m:r>
                      </m:e>
                    </m:acc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𝑴𝑲</m:t>
                        </m:r>
                      </m:e>
                    </m:acc>
                  </m:oMath>
                </a14:m>
                <a:endParaRPr lang="en-US" sz="28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2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Prove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𝑳𝑴𝑷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≅∆</m:t>
                    </m:r>
                    <m:r>
                      <a:rPr lang="en-US" sz="28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𝐋𝐊𝐉</m:t>
                    </m:r>
                  </m:oMath>
                </a14:m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B96AE4B-7CB4-02EB-BC02-128CAE4AA0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70367"/>
                <a:ext cx="9865896" cy="954107"/>
              </a:xfrm>
              <a:prstGeom prst="rect">
                <a:avLst/>
              </a:prstGeom>
              <a:blipFill>
                <a:blip r:embed="rId2"/>
                <a:stretch>
                  <a:fillRect l="-1298" t="-6369" b="-210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A black triangle with a cross&#10;&#10;Description automatically generated">
            <a:extLst>
              <a:ext uri="{FF2B5EF4-FFF2-40B4-BE49-F238E27FC236}">
                <a16:creationId xmlns:a16="http://schemas.microsoft.com/office/drawing/2014/main" id="{DC35D74B-1945-B9AD-A5AC-5AA9CDF835D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47" t="18367" r="24935" b="6387"/>
          <a:stretch/>
        </p:blipFill>
        <p:spPr>
          <a:xfrm>
            <a:off x="7500592" y="1709561"/>
            <a:ext cx="3705724" cy="4160106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01DE5DD-5496-00FE-4958-F295445AEA8D}"/>
                  </a:ext>
                </a:extLst>
              </p:cNvPr>
              <p:cNvSpPr txBox="1"/>
              <p:nvPr/>
            </p:nvSpPr>
            <p:spPr>
              <a:xfrm>
                <a:off x="7534419" y="1611056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𝑱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01DE5DD-5496-00FE-4958-F295445AEA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4419" y="1611056"/>
                <a:ext cx="414353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9C549CD-CBD9-DDD9-9A43-4099CC488B29}"/>
                  </a:ext>
                </a:extLst>
              </p:cNvPr>
              <p:cNvSpPr txBox="1"/>
              <p:nvPr/>
            </p:nvSpPr>
            <p:spPr>
              <a:xfrm>
                <a:off x="9891871" y="1709559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𝑲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9C549CD-CBD9-DDD9-9A43-4099CC488B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1871" y="1709559"/>
                <a:ext cx="414353" cy="553998"/>
              </a:xfrm>
              <a:prstGeom prst="rect">
                <a:avLst/>
              </a:prstGeom>
              <a:blipFill>
                <a:blip r:embed="rId5"/>
                <a:stretch>
                  <a:fillRect r="-1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3A121B7-B2F2-7858-7453-372C3A18B975}"/>
                  </a:ext>
                </a:extLst>
              </p:cNvPr>
              <p:cNvSpPr txBox="1"/>
              <p:nvPr/>
            </p:nvSpPr>
            <p:spPr>
              <a:xfrm>
                <a:off x="8672671" y="3512614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𝑳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3A121B7-B2F2-7858-7453-372C3A18B9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2671" y="3512614"/>
                <a:ext cx="414353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CE94F4C-512D-1F64-4AF5-12569A87226C}"/>
                  </a:ext>
                </a:extLst>
              </p:cNvPr>
              <p:cNvSpPr txBox="1"/>
              <p:nvPr/>
            </p:nvSpPr>
            <p:spPr>
              <a:xfrm>
                <a:off x="10663027" y="5315670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𝑷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CE94F4C-512D-1F64-4AF5-12569A8722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3027" y="5315670"/>
                <a:ext cx="414353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EB457E0-BAC8-41B8-4A44-40E608AAF4FA}"/>
                  </a:ext>
                </a:extLst>
              </p:cNvPr>
              <p:cNvSpPr txBox="1"/>
              <p:nvPr/>
            </p:nvSpPr>
            <p:spPr>
              <a:xfrm>
                <a:off x="8450489" y="5315667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𝑴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EB457E0-BAC8-41B8-4A44-40E608AAF4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0489" y="5315667"/>
                <a:ext cx="414353" cy="553998"/>
              </a:xfrm>
              <a:prstGeom prst="rect">
                <a:avLst/>
              </a:prstGeom>
              <a:blipFill>
                <a:blip r:embed="rId8"/>
                <a:stretch>
                  <a:fillRect r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8978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3145245" y="56299"/>
            <a:ext cx="8431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SSS, SAS, or Not Possible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0" y="702630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6FFD7163-F201-8F4B-BBEF-2021359321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320" y="979627"/>
            <a:ext cx="2597283" cy="2082907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3A8D364-728E-62B6-C139-2C46151B8B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1027" y="1318609"/>
            <a:ext cx="5409945" cy="1449393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B3ECDEF-8FBF-899F-B8D9-C702FE7627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7033" y="979627"/>
            <a:ext cx="2857647" cy="2127359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C40C8B5-E80F-436B-5887-A2C523DA4C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7320" y="3408467"/>
            <a:ext cx="2597283" cy="2746903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FA2240B-732D-8097-8F27-3833149306B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37322" y="3455258"/>
            <a:ext cx="3117353" cy="2653319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34A5B91-0DDE-7244-C615-9121C99EC07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528554" y="3429000"/>
            <a:ext cx="2048095" cy="2653319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7142470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1643</TotalTime>
  <Words>281</Words>
  <Application>Microsoft Office PowerPoint</Application>
  <PresentationFormat>Widescreen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Retrospect</vt:lpstr>
      <vt:lpstr>Unit 4-2  PROVING TRIANGLES CONGRUENT: SSS &amp; SAS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1.2  Points, Lines, And Planes</dc:title>
  <dc:creator>Michael Kuniega</dc:creator>
  <cp:lastModifiedBy>Michael Kuniega</cp:lastModifiedBy>
  <cp:revision>22</cp:revision>
  <cp:lastPrinted>2021-12-23T21:33:34Z</cp:lastPrinted>
  <dcterms:created xsi:type="dcterms:W3CDTF">2018-01-04T19:16:30Z</dcterms:created>
  <dcterms:modified xsi:type="dcterms:W3CDTF">2024-08-18T18:49:44Z</dcterms:modified>
</cp:coreProperties>
</file>